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7" r:id="rId5"/>
    <p:sldId id="310" r:id="rId6"/>
    <p:sldId id="258" r:id="rId7"/>
    <p:sldId id="464" r:id="rId8"/>
    <p:sldId id="259" r:id="rId9"/>
    <p:sldId id="463" r:id="rId10"/>
    <p:sldId id="260" r:id="rId11"/>
    <p:sldId id="312" r:id="rId12"/>
    <p:sldId id="313" r:id="rId13"/>
    <p:sldId id="461" r:id="rId14"/>
    <p:sldId id="315" r:id="rId15"/>
    <p:sldId id="459" r:id="rId16"/>
    <p:sldId id="364" r:id="rId17"/>
    <p:sldId id="271" r:id="rId18"/>
    <p:sldId id="322" r:id="rId19"/>
    <p:sldId id="320" r:id="rId20"/>
    <p:sldId id="316" r:id="rId21"/>
    <p:sldId id="318" r:id="rId22"/>
    <p:sldId id="317" r:id="rId23"/>
    <p:sldId id="321" r:id="rId24"/>
    <p:sldId id="319" r:id="rId25"/>
    <p:sldId id="273" r:id="rId26"/>
    <p:sldId id="311" r:id="rId27"/>
    <p:sldId id="275" r:id="rId28"/>
    <p:sldId id="460" r:id="rId29"/>
    <p:sldId id="465" r:id="rId30"/>
  </p:sldIdLst>
  <p:sldSz cx="12192000" cy="6858000"/>
  <p:notesSz cx="6792913" cy="992505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5F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EC50BE-BF85-47F6-8BBA-34F76C1D886F}" v="1" dt="2026-01-26T10:53:54.2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72727" autoAdjust="0"/>
  </p:normalViewPr>
  <p:slideViewPr>
    <p:cSldViewPr snapToGrid="0">
      <p:cViewPr varScale="1">
        <p:scale>
          <a:sx n="92" d="100"/>
          <a:sy n="92" d="100"/>
        </p:scale>
        <p:origin x="13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47745" y="0"/>
            <a:ext cx="2943596" cy="497976"/>
          </a:xfrm>
          <a:prstGeom prst="rect">
            <a:avLst/>
          </a:prstGeom>
        </p:spPr>
        <p:txBody>
          <a:bodyPr vert="horz" lIns="91440" tIns="45720" rIns="91440" bIns="45720" rtlCol="0"/>
          <a:lstStyle>
            <a:lvl1pPr algn="r">
              <a:defRPr sz="1200"/>
            </a:lvl1pPr>
          </a:lstStyle>
          <a:p>
            <a:fld id="{7625F37F-394A-4B4E-B9AB-2C985974DDA1}" type="datetimeFigureOut">
              <a:rPr lang="nb-NO" smtClean="0"/>
              <a:t>26.01.2026</a:t>
            </a:fld>
            <a:endParaRPr lang="nb-NO"/>
          </a:p>
        </p:txBody>
      </p:sp>
      <p:sp>
        <p:nvSpPr>
          <p:cNvPr id="4" name="Plassholder for lysbilde 3"/>
          <p:cNvSpPr>
            <a:spLocks noGrp="1" noRot="1" noChangeAspect="1"/>
          </p:cNvSpPr>
          <p:nvPr>
            <p:ph type="sldImg" idx="2"/>
          </p:nvPr>
        </p:nvSpPr>
        <p:spPr>
          <a:xfrm>
            <a:off x="419100" y="1239838"/>
            <a:ext cx="5954713"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292" y="4776431"/>
            <a:ext cx="5434330" cy="3907988"/>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fld id="{1347DFB9-CE4C-4AAC-9132-5A96079BDA73}" type="slidenum">
              <a:rPr lang="nb-NO" smtClean="0"/>
              <a:t>‹#›</a:t>
            </a:fld>
            <a:endParaRPr lang="nb-NO"/>
          </a:p>
        </p:txBody>
      </p:sp>
    </p:spTree>
    <p:extLst>
      <p:ext uri="{BB962C8B-B14F-4D97-AF65-F5344CB8AC3E}">
        <p14:creationId xmlns:p14="http://schemas.microsoft.com/office/powerpoint/2010/main" val="2759768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1347DFB9-CE4C-4AAC-9132-5A96079BDA73}" type="slidenum">
              <a:rPr lang="nb-NO" smtClean="0"/>
              <a:t>1</a:t>
            </a:fld>
            <a:endParaRPr lang="nb-NO"/>
          </a:p>
        </p:txBody>
      </p:sp>
    </p:spTree>
    <p:extLst>
      <p:ext uri="{BB962C8B-B14F-4D97-AF65-F5344CB8AC3E}">
        <p14:creationId xmlns:p14="http://schemas.microsoft.com/office/powerpoint/2010/main" val="82837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Nyheter</a:t>
            </a:r>
          </a:p>
        </p:txBody>
      </p:sp>
      <p:sp>
        <p:nvSpPr>
          <p:cNvPr id="4" name="Plassholder for lysbildenummer 3"/>
          <p:cNvSpPr>
            <a:spLocks noGrp="1"/>
          </p:cNvSpPr>
          <p:nvPr>
            <p:ph type="sldNum" sz="quarter" idx="5"/>
          </p:nvPr>
        </p:nvSpPr>
        <p:spPr/>
        <p:txBody>
          <a:bodyPr/>
          <a:lstStyle/>
          <a:p>
            <a:fld id="{1347DFB9-CE4C-4AAC-9132-5A96079BDA73}" type="slidenum">
              <a:rPr lang="nb-NO" smtClean="0"/>
              <a:t>10</a:t>
            </a:fld>
            <a:endParaRPr lang="nb-NO"/>
          </a:p>
        </p:txBody>
      </p:sp>
    </p:spTree>
    <p:extLst>
      <p:ext uri="{BB962C8B-B14F-4D97-AF65-F5344CB8AC3E}">
        <p14:creationId xmlns:p14="http://schemas.microsoft.com/office/powerpoint/2010/main" val="3224204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Rutine i HMS-håndbok</a:t>
            </a:r>
          </a:p>
          <a:p>
            <a:endParaRPr lang="nb-NO" dirty="0"/>
          </a:p>
          <a:p>
            <a:r>
              <a:rPr lang="nb-NO" dirty="0"/>
              <a:t>Består av praksis tekst og en lovtekst. Praksistekst gir styret en anbefalt måte å følge opp kravene i lovverket. </a:t>
            </a:r>
          </a:p>
        </p:txBody>
      </p:sp>
      <p:sp>
        <p:nvSpPr>
          <p:cNvPr id="4" name="Plassholder for lysbildenummer 3"/>
          <p:cNvSpPr>
            <a:spLocks noGrp="1"/>
          </p:cNvSpPr>
          <p:nvPr>
            <p:ph type="sldNum" sz="quarter" idx="5"/>
          </p:nvPr>
        </p:nvSpPr>
        <p:spPr/>
        <p:txBody>
          <a:bodyPr/>
          <a:lstStyle/>
          <a:p>
            <a:fld id="{1347DFB9-CE4C-4AAC-9132-5A96079BDA73}" type="slidenum">
              <a:rPr lang="nb-NO" smtClean="0"/>
              <a:t>11</a:t>
            </a:fld>
            <a:endParaRPr lang="nb-NO"/>
          </a:p>
        </p:txBody>
      </p:sp>
    </p:spTree>
    <p:extLst>
      <p:ext uri="{BB962C8B-B14F-4D97-AF65-F5344CB8AC3E}">
        <p14:creationId xmlns:p14="http://schemas.microsoft.com/office/powerpoint/2010/main" val="246167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flere fagvideoer tilknyttet BevarHMS. Dette er videoer som tar for seg et aktuelt tema og forklarer dette med utgangspunkt i et boligselskap. </a:t>
            </a:r>
          </a:p>
        </p:txBody>
      </p:sp>
      <p:sp>
        <p:nvSpPr>
          <p:cNvPr id="4" name="Plassholder for lysbildenummer 3"/>
          <p:cNvSpPr>
            <a:spLocks noGrp="1"/>
          </p:cNvSpPr>
          <p:nvPr>
            <p:ph type="sldNum" sz="quarter" idx="5"/>
          </p:nvPr>
        </p:nvSpPr>
        <p:spPr/>
        <p:txBody>
          <a:bodyPr/>
          <a:lstStyle/>
          <a:p>
            <a:fld id="{1347DFB9-CE4C-4AAC-9132-5A96079BDA73}" type="slidenum">
              <a:rPr lang="nb-NO" smtClean="0"/>
              <a:t>12</a:t>
            </a:fld>
            <a:endParaRPr lang="nb-NO"/>
          </a:p>
        </p:txBody>
      </p:sp>
    </p:spTree>
    <p:extLst>
      <p:ext uri="{BB962C8B-B14F-4D97-AF65-F5344CB8AC3E}">
        <p14:creationId xmlns:p14="http://schemas.microsoft.com/office/powerpoint/2010/main" val="4250964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Viser eksempler på bilder fra en av fagvideoene. </a:t>
            </a:r>
          </a:p>
        </p:txBody>
      </p:sp>
      <p:sp>
        <p:nvSpPr>
          <p:cNvPr id="4" name="Plassholder for lysbildenummer 3"/>
          <p:cNvSpPr>
            <a:spLocks noGrp="1"/>
          </p:cNvSpPr>
          <p:nvPr>
            <p:ph type="sldNum" sz="quarter" idx="5"/>
          </p:nvPr>
        </p:nvSpPr>
        <p:spPr/>
        <p:txBody>
          <a:bodyPr/>
          <a:lstStyle/>
          <a:p>
            <a:fld id="{1347DFB9-CE4C-4AAC-9132-5A96079BDA73}" type="slidenum">
              <a:rPr lang="nb-NO" smtClean="0"/>
              <a:t>13</a:t>
            </a:fld>
            <a:endParaRPr lang="nb-NO"/>
          </a:p>
        </p:txBody>
      </p:sp>
    </p:spTree>
    <p:extLst>
      <p:ext uri="{BB962C8B-B14F-4D97-AF65-F5344CB8AC3E}">
        <p14:creationId xmlns:p14="http://schemas.microsoft.com/office/powerpoint/2010/main" val="1909036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Oppfølging og systematikken er viktig for HMS-arbeidet. </a:t>
            </a:r>
          </a:p>
        </p:txBody>
      </p:sp>
      <p:sp>
        <p:nvSpPr>
          <p:cNvPr id="4" name="Plassholder for lysbildenummer 3"/>
          <p:cNvSpPr>
            <a:spLocks noGrp="1"/>
          </p:cNvSpPr>
          <p:nvPr>
            <p:ph type="sldNum" sz="quarter" idx="5"/>
          </p:nvPr>
        </p:nvSpPr>
        <p:spPr/>
        <p:txBody>
          <a:bodyPr/>
          <a:lstStyle/>
          <a:p>
            <a:fld id="{5FB3D5BD-3232-45EE-B08C-D397B40795E0}" type="slidenum">
              <a:rPr lang="nb-NO" smtClean="0"/>
              <a:t>14</a:t>
            </a:fld>
            <a:endParaRPr lang="nb-NO"/>
          </a:p>
        </p:txBody>
      </p:sp>
    </p:spTree>
    <p:extLst>
      <p:ext uri="{BB962C8B-B14F-4D97-AF65-F5344CB8AC3E}">
        <p14:creationId xmlns:p14="http://schemas.microsoft.com/office/powerpoint/2010/main" val="1769443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som er registrert som kontakter i BevarHMS Portal, kan tildeles oppgaver (avvik/tiltak og aktiviteter). Alle som får tildelt oppgaver har tilgang til Oppgavebehandler og kan utføre oppgavene her. Man logger inn i Oppgavebehandler med sitt mobilnummer. For tilgang til BevarHMS portal kreves bruk av BBLID eller brukernavn/passord. Det er vanlig at det er styret som har tilgang til BevarHMS Portal. </a:t>
            </a:r>
          </a:p>
        </p:txBody>
      </p:sp>
      <p:sp>
        <p:nvSpPr>
          <p:cNvPr id="4" name="Plassholder for lysbildenummer 3"/>
          <p:cNvSpPr>
            <a:spLocks noGrp="1"/>
          </p:cNvSpPr>
          <p:nvPr>
            <p:ph type="sldNum" sz="quarter" idx="5"/>
          </p:nvPr>
        </p:nvSpPr>
        <p:spPr/>
        <p:txBody>
          <a:bodyPr/>
          <a:lstStyle/>
          <a:p>
            <a:fld id="{1347DFB9-CE4C-4AAC-9132-5A96079BDA73}" type="slidenum">
              <a:rPr lang="nb-NO" smtClean="0"/>
              <a:t>15</a:t>
            </a:fld>
            <a:endParaRPr lang="nb-NO"/>
          </a:p>
        </p:txBody>
      </p:sp>
    </p:spTree>
    <p:extLst>
      <p:ext uri="{BB962C8B-B14F-4D97-AF65-F5344CB8AC3E}">
        <p14:creationId xmlns:p14="http://schemas.microsoft.com/office/powerpoint/2010/main" val="1007746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sendes ut påminnelser av oppgaver en får tildelt. Man velger selv om en ønsker det pr SMS og/eller e-post.</a:t>
            </a:r>
          </a:p>
        </p:txBody>
      </p:sp>
      <p:sp>
        <p:nvSpPr>
          <p:cNvPr id="4" name="Plassholder for lysbildenummer 3"/>
          <p:cNvSpPr>
            <a:spLocks noGrp="1"/>
          </p:cNvSpPr>
          <p:nvPr>
            <p:ph type="sldNum" sz="quarter" idx="5"/>
          </p:nvPr>
        </p:nvSpPr>
        <p:spPr/>
        <p:txBody>
          <a:bodyPr/>
          <a:lstStyle/>
          <a:p>
            <a:fld id="{1347DFB9-CE4C-4AAC-9132-5A96079BDA73}" type="slidenum">
              <a:rPr lang="nb-NO" smtClean="0"/>
              <a:t>16</a:t>
            </a:fld>
            <a:endParaRPr lang="nb-NO"/>
          </a:p>
        </p:txBody>
      </p:sp>
    </p:spTree>
    <p:extLst>
      <p:ext uri="{BB962C8B-B14F-4D97-AF65-F5344CB8AC3E}">
        <p14:creationId xmlns:p14="http://schemas.microsoft.com/office/powerpoint/2010/main" val="238217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Viser oversiktsside for aktiviteter.</a:t>
            </a:r>
          </a:p>
        </p:txBody>
      </p:sp>
      <p:sp>
        <p:nvSpPr>
          <p:cNvPr id="4" name="Plassholder for lysbildenummer 3"/>
          <p:cNvSpPr>
            <a:spLocks noGrp="1"/>
          </p:cNvSpPr>
          <p:nvPr>
            <p:ph type="sldNum" sz="quarter" idx="5"/>
          </p:nvPr>
        </p:nvSpPr>
        <p:spPr/>
        <p:txBody>
          <a:bodyPr/>
          <a:lstStyle/>
          <a:p>
            <a:fld id="{1347DFB9-CE4C-4AAC-9132-5A96079BDA73}" type="slidenum">
              <a:rPr lang="nb-NO" smtClean="0"/>
              <a:t>17</a:t>
            </a:fld>
            <a:endParaRPr lang="nb-NO"/>
          </a:p>
        </p:txBody>
      </p:sp>
    </p:spTree>
    <p:extLst>
      <p:ext uri="{BB962C8B-B14F-4D97-AF65-F5344CB8AC3E}">
        <p14:creationId xmlns:p14="http://schemas.microsoft.com/office/powerpoint/2010/main" val="1942637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Viser en aktivitet. Legg merke til at aktiviteter er normalt repeterende. Det er en type oppgave som en kontroll, noe som skal ettersees ved en viss hyppighet et.</a:t>
            </a:r>
          </a:p>
          <a:p>
            <a:endParaRPr lang="nb-NO" dirty="0"/>
          </a:p>
          <a:p>
            <a:r>
              <a:rPr lang="nb-NO" dirty="0"/>
              <a:t>Aktiviteter kan også har sjekkliste knyttet til seg. </a:t>
            </a:r>
          </a:p>
        </p:txBody>
      </p:sp>
      <p:sp>
        <p:nvSpPr>
          <p:cNvPr id="4" name="Plassholder for lysbildenummer 3"/>
          <p:cNvSpPr>
            <a:spLocks noGrp="1"/>
          </p:cNvSpPr>
          <p:nvPr>
            <p:ph type="sldNum" sz="quarter" idx="5"/>
          </p:nvPr>
        </p:nvSpPr>
        <p:spPr/>
        <p:txBody>
          <a:bodyPr/>
          <a:lstStyle/>
          <a:p>
            <a:fld id="{1347DFB9-CE4C-4AAC-9132-5A96079BDA73}" type="slidenum">
              <a:rPr lang="nb-NO" smtClean="0"/>
              <a:t>18</a:t>
            </a:fld>
            <a:endParaRPr lang="nb-NO"/>
          </a:p>
        </p:txBody>
      </p:sp>
    </p:spTree>
    <p:extLst>
      <p:ext uri="{BB962C8B-B14F-4D97-AF65-F5344CB8AC3E}">
        <p14:creationId xmlns:p14="http://schemas.microsoft.com/office/powerpoint/2010/main" val="817421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Viser oversiktsside for avvik/tiltak</a:t>
            </a:r>
          </a:p>
        </p:txBody>
      </p:sp>
      <p:sp>
        <p:nvSpPr>
          <p:cNvPr id="4" name="Plassholder for lysbildenummer 3"/>
          <p:cNvSpPr>
            <a:spLocks noGrp="1"/>
          </p:cNvSpPr>
          <p:nvPr>
            <p:ph type="sldNum" sz="quarter" idx="5"/>
          </p:nvPr>
        </p:nvSpPr>
        <p:spPr/>
        <p:txBody>
          <a:bodyPr/>
          <a:lstStyle/>
          <a:p>
            <a:fld id="{1347DFB9-CE4C-4AAC-9132-5A96079BDA73}" type="slidenum">
              <a:rPr lang="nb-NO" smtClean="0"/>
              <a:t>19</a:t>
            </a:fld>
            <a:endParaRPr lang="nb-NO"/>
          </a:p>
        </p:txBody>
      </p:sp>
    </p:spTree>
    <p:extLst>
      <p:ext uri="{BB962C8B-B14F-4D97-AF65-F5344CB8AC3E}">
        <p14:creationId xmlns:p14="http://schemas.microsoft.com/office/powerpoint/2010/main" val="380835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HMS i boligselskap?</a:t>
            </a:r>
          </a:p>
          <a:p>
            <a:endParaRPr lang="nb-NO" dirty="0"/>
          </a:p>
          <a:p>
            <a:pPr marL="171450" indent="-171450">
              <a:buFont typeface="Arial" panose="020B0604020202020204" pitchFamily="34" charset="0"/>
              <a:buChar char="•"/>
            </a:pPr>
            <a:r>
              <a:rPr lang="nb-NO" dirty="0"/>
              <a:t>Brannvern  </a:t>
            </a:r>
          </a:p>
          <a:p>
            <a:pPr marL="628650" lvl="1" indent="-171450">
              <a:buFont typeface="Arial" panose="020B0604020202020204" pitchFamily="34" charset="0"/>
              <a:buChar char="•"/>
            </a:pPr>
            <a:r>
              <a:rPr lang="nb-NO" dirty="0"/>
              <a:t>Håndslokkere</a:t>
            </a:r>
          </a:p>
          <a:p>
            <a:pPr marL="628650" lvl="1" indent="-171450">
              <a:buFont typeface="Arial" panose="020B0604020202020204" pitchFamily="34" charset="0"/>
              <a:buChar char="•"/>
            </a:pPr>
            <a:r>
              <a:rPr lang="nb-NO" dirty="0"/>
              <a:t>Sprinkleranlegg</a:t>
            </a:r>
          </a:p>
          <a:p>
            <a:pPr marL="628650" lvl="1" indent="-171450">
              <a:buFont typeface="Arial" panose="020B0604020202020204" pitchFamily="34" charset="0"/>
              <a:buChar char="•"/>
            </a:pPr>
            <a:r>
              <a:rPr lang="nb-NO" dirty="0"/>
              <a:t>Varslingsanlegg</a:t>
            </a:r>
          </a:p>
          <a:p>
            <a:pPr marL="628650" lvl="1" indent="-171450">
              <a:buFont typeface="Arial" panose="020B0604020202020204" pitchFamily="34" charset="0"/>
              <a:buChar char="•"/>
            </a:pPr>
            <a:r>
              <a:rPr lang="nb-NO" dirty="0"/>
              <a:t>Hva med den enkelte leilighet, hvem har ansvaret? </a:t>
            </a:r>
          </a:p>
          <a:p>
            <a:pPr marL="628650" lvl="1" indent="-171450">
              <a:buFont typeface="Arial" panose="020B0604020202020204" pitchFamily="34" charset="0"/>
              <a:buChar char="•"/>
            </a:pPr>
            <a:r>
              <a:rPr lang="nb-NO" dirty="0"/>
              <a:t>Røykventilasjon i oppganger</a:t>
            </a:r>
          </a:p>
          <a:p>
            <a:pPr marL="628650" lvl="1" indent="-171450">
              <a:buFont typeface="Arial" panose="020B0604020202020204" pitchFamily="34" charset="0"/>
              <a:buChar char="•"/>
            </a:pPr>
            <a:r>
              <a:rPr lang="nb-NO" dirty="0"/>
              <a:t>Felles brannalarmanlegg</a:t>
            </a:r>
          </a:p>
          <a:p>
            <a:pPr marL="628650" lvl="1" indent="-171450">
              <a:buFont typeface="Arial" panose="020B0604020202020204" pitchFamily="34" charset="0"/>
              <a:buChar char="•"/>
            </a:pPr>
            <a:r>
              <a:rPr lang="nb-NO" dirty="0"/>
              <a:t>Lagring av brannfarlig vare</a:t>
            </a:r>
          </a:p>
          <a:p>
            <a:pPr marL="171450" lvl="0" indent="-171450">
              <a:buFont typeface="Arial" panose="020B0604020202020204" pitchFamily="34" charset="0"/>
              <a:buChar char="•"/>
            </a:pPr>
            <a:r>
              <a:rPr lang="nb-NO" dirty="0"/>
              <a:t>Lekeplass</a:t>
            </a:r>
          </a:p>
          <a:p>
            <a:pPr marL="628650" lvl="1" indent="-171450">
              <a:buFont typeface="Arial" panose="020B0604020202020204" pitchFamily="34" charset="0"/>
              <a:buChar char="•"/>
            </a:pPr>
            <a:r>
              <a:rPr lang="nb-NO" dirty="0"/>
              <a:t>Ulike typer lekeplassutstyr</a:t>
            </a:r>
          </a:p>
          <a:p>
            <a:pPr marL="628650" lvl="1" indent="-171450">
              <a:buFont typeface="Arial" panose="020B0604020202020204" pitchFamily="34" charset="0"/>
              <a:buChar char="•"/>
            </a:pPr>
            <a:r>
              <a:rPr lang="nb-NO" dirty="0"/>
              <a:t>Trampoliner</a:t>
            </a:r>
          </a:p>
          <a:p>
            <a:pPr marL="628650" lvl="1" indent="-171450">
              <a:buFont typeface="Arial" panose="020B0604020202020204" pitchFamily="34" charset="0"/>
              <a:buChar char="•"/>
            </a:pPr>
            <a:r>
              <a:rPr lang="nb-NO" dirty="0"/>
              <a:t>Sandkasser</a:t>
            </a:r>
          </a:p>
          <a:p>
            <a:pPr marL="628650" lvl="1" indent="-171450">
              <a:buFont typeface="Arial" panose="020B0604020202020204" pitchFamily="34" charset="0"/>
              <a:buChar char="•"/>
            </a:pPr>
            <a:r>
              <a:rPr lang="nb-NO" dirty="0"/>
              <a:t>Husker/disser</a:t>
            </a:r>
          </a:p>
          <a:p>
            <a:pPr marL="628650" lvl="1" indent="-171450">
              <a:buFont typeface="Arial" panose="020B0604020202020204" pitchFamily="34" charset="0"/>
              <a:buChar char="•"/>
            </a:pPr>
            <a:r>
              <a:rPr lang="nb-NO" dirty="0"/>
              <a:t>Sklier</a:t>
            </a:r>
          </a:p>
          <a:p>
            <a:pPr marL="628650" lvl="1" indent="-171450">
              <a:buFont typeface="Arial" panose="020B0604020202020204" pitchFamily="34" charset="0"/>
              <a:buChar char="•"/>
            </a:pPr>
            <a:r>
              <a:rPr lang="nb-NO" dirty="0"/>
              <a:t>Klatrestativ</a:t>
            </a:r>
          </a:p>
          <a:p>
            <a:pPr marL="628650" lvl="1" indent="-171450">
              <a:buFont typeface="Arial" panose="020B0604020202020204" pitchFamily="34" charset="0"/>
              <a:buChar char="•"/>
            </a:pPr>
            <a:r>
              <a:rPr lang="nb-NO" dirty="0"/>
              <a:t>Uhell på lekeplass, hvordan følge opp?</a:t>
            </a:r>
          </a:p>
          <a:p>
            <a:pPr marL="628650" lvl="1" indent="-171450">
              <a:buFont typeface="Arial" panose="020B0604020202020204" pitchFamily="34" charset="0"/>
              <a:buChar char="•"/>
            </a:pPr>
            <a:r>
              <a:rPr lang="nb-NO" dirty="0"/>
              <a:t>Rutiner for evakuering ved brann</a:t>
            </a:r>
          </a:p>
          <a:p>
            <a:pPr marL="171450" lvl="0" indent="-171450">
              <a:buFont typeface="Arial" panose="020B0604020202020204" pitchFamily="34" charset="0"/>
              <a:buChar char="•"/>
            </a:pPr>
            <a:r>
              <a:rPr lang="nb-NO" dirty="0"/>
              <a:t>Elektrisk anlegg/utstyr</a:t>
            </a:r>
          </a:p>
          <a:p>
            <a:pPr marL="628650" lvl="1" indent="-171450">
              <a:buFont typeface="Arial" panose="020B0604020202020204" pitchFamily="34" charset="0"/>
              <a:buChar char="•"/>
            </a:pPr>
            <a:r>
              <a:rPr lang="nb-NO" dirty="0"/>
              <a:t>Tavler/sikringsskap</a:t>
            </a:r>
          </a:p>
          <a:p>
            <a:pPr marL="628650" lvl="1" indent="-171450">
              <a:buFont typeface="Arial" panose="020B0604020202020204" pitchFamily="34" charset="0"/>
              <a:buChar char="•"/>
            </a:pPr>
            <a:r>
              <a:rPr lang="nb-NO" dirty="0"/>
              <a:t>Elektriske anlegget i fellesarealer (svidde eller kontakter/brytere)</a:t>
            </a:r>
          </a:p>
          <a:p>
            <a:pPr marL="628650" lvl="1" indent="-171450">
              <a:buFont typeface="Arial" panose="020B0604020202020204" pitchFamily="34" charset="0"/>
              <a:buChar char="•"/>
            </a:pPr>
            <a:r>
              <a:rPr lang="nb-NO" dirty="0"/>
              <a:t>El-bil ladeanlegg</a:t>
            </a:r>
          </a:p>
          <a:p>
            <a:pPr marL="171450" lvl="0" indent="-171450">
              <a:buFont typeface="Arial" panose="020B0604020202020204" pitchFamily="34" charset="0"/>
              <a:buChar char="•"/>
            </a:pPr>
            <a:r>
              <a:rPr lang="nb-NO" dirty="0"/>
              <a:t>Heis</a:t>
            </a:r>
          </a:p>
          <a:p>
            <a:pPr marL="171450" lvl="0" indent="-171450">
              <a:buFont typeface="Arial" panose="020B0604020202020204" pitchFamily="34" charset="0"/>
              <a:buChar char="•"/>
            </a:pPr>
            <a:r>
              <a:rPr lang="nb-NO" dirty="0"/>
              <a:t>Tilfluktsrom</a:t>
            </a:r>
          </a:p>
          <a:p>
            <a:pPr marL="171450" lvl="0" indent="-171450">
              <a:buFont typeface="Arial" panose="020B0604020202020204" pitchFamily="34" charset="0"/>
              <a:buChar char="•"/>
            </a:pPr>
            <a:r>
              <a:rPr lang="nb-NO" dirty="0"/>
              <a:t>Generell sikkerhet</a:t>
            </a:r>
          </a:p>
          <a:p>
            <a:pPr marL="628650" lvl="1" indent="-171450">
              <a:buFont typeface="Arial" panose="020B0604020202020204" pitchFamily="34" charset="0"/>
              <a:buChar char="•"/>
            </a:pPr>
            <a:r>
              <a:rPr lang="nb-NO" dirty="0"/>
              <a:t>Arbeid i høyden</a:t>
            </a:r>
          </a:p>
          <a:p>
            <a:pPr marL="628650" lvl="1" indent="-171450">
              <a:buFont typeface="Arial" panose="020B0604020202020204" pitchFamily="34" charset="0"/>
              <a:buChar char="•"/>
            </a:pPr>
            <a:r>
              <a:rPr lang="nb-NO" dirty="0"/>
              <a:t>Entreprenører og håndverkere</a:t>
            </a:r>
          </a:p>
          <a:p>
            <a:pPr marL="628650" lvl="1" indent="-171450">
              <a:buFont typeface="Arial" panose="020B0604020202020204" pitchFamily="34" charset="0"/>
              <a:buChar char="•"/>
            </a:pPr>
            <a:r>
              <a:rPr lang="nb-NO" dirty="0"/>
              <a:t>Automatisk garasjeport</a:t>
            </a:r>
          </a:p>
          <a:p>
            <a:pPr marL="628650" lvl="1" indent="-171450">
              <a:buFont typeface="Arial" panose="020B0604020202020204" pitchFamily="34" charset="0"/>
              <a:buChar char="•"/>
            </a:pPr>
            <a:r>
              <a:rPr lang="nb-NO" dirty="0"/>
              <a:t>Uteområde og bruk av plantevernmidler</a:t>
            </a:r>
          </a:p>
          <a:p>
            <a:pPr marL="628650" lvl="1" indent="-171450">
              <a:buFont typeface="Arial" panose="020B0604020202020204" pitchFamily="34" charset="0"/>
              <a:buChar char="•"/>
            </a:pPr>
            <a:r>
              <a:rPr lang="nb-NO" dirty="0"/>
              <a:t>Dugnader</a:t>
            </a:r>
          </a:p>
          <a:p>
            <a:pPr marL="628650" lvl="1" indent="-171450">
              <a:buFont typeface="Arial" panose="020B0604020202020204" pitchFamily="34" charset="0"/>
              <a:buChar char="•"/>
            </a:pPr>
            <a:r>
              <a:rPr lang="nb-NO" dirty="0"/>
              <a:t>Radon </a:t>
            </a:r>
          </a:p>
          <a:p>
            <a:pPr marL="628650" lvl="1" indent="-171450">
              <a:buFont typeface="Arial" panose="020B0604020202020204" pitchFamily="34" charset="0"/>
              <a:buChar char="•"/>
            </a:pPr>
            <a:r>
              <a:rPr lang="nb-NO" dirty="0"/>
              <a:t>Legionella i felles varmtvannsanlegg</a:t>
            </a:r>
          </a:p>
          <a:p>
            <a:pPr marL="628650" lvl="1" indent="-171450">
              <a:buFont typeface="Arial" panose="020B0604020202020204" pitchFamily="34" charset="0"/>
              <a:buChar char="•"/>
            </a:pPr>
            <a:r>
              <a:rPr lang="nb-NO" dirty="0"/>
              <a:t>Felles ventilasjonsanlegg</a:t>
            </a:r>
          </a:p>
          <a:p>
            <a:pPr marL="628650" lvl="1" indent="-171450">
              <a:buFont typeface="Arial" panose="020B0604020202020204" pitchFamily="34" charset="0"/>
              <a:buChar char="•"/>
            </a:pPr>
            <a:r>
              <a:rPr lang="nb-NO" dirty="0"/>
              <a:t>Innbrudd/tyveri/kameraovervåking</a:t>
            </a:r>
          </a:p>
          <a:p>
            <a:pPr marL="628650" lvl="1" indent="-171450">
              <a:buFont typeface="Arial" panose="020B0604020202020204" pitchFamily="34" charset="0"/>
              <a:buChar char="•"/>
            </a:pPr>
            <a:r>
              <a:rPr lang="nb-NO" dirty="0"/>
              <a:t>Felles arbeidsutstyr</a:t>
            </a:r>
          </a:p>
          <a:p>
            <a:pPr marL="628650" lvl="1" indent="-171450">
              <a:buFont typeface="Arial" panose="020B0604020202020204" pitchFamily="34" charset="0"/>
              <a:buChar char="•"/>
            </a:pPr>
            <a:r>
              <a:rPr lang="nb-NO" dirty="0"/>
              <a:t>Strøplikt og fjerning av is/snø fra tak</a:t>
            </a:r>
          </a:p>
          <a:p>
            <a:pPr marL="171450" lvl="0" indent="-171450">
              <a:buFont typeface="Arial" panose="020B0604020202020204" pitchFamily="34" charset="0"/>
              <a:buChar char="•"/>
            </a:pPr>
            <a:r>
              <a:rPr lang="nb-NO" dirty="0"/>
              <a:t>Annet</a:t>
            </a:r>
          </a:p>
          <a:p>
            <a:pPr marL="628650" lvl="1" indent="-171450">
              <a:buFont typeface="Arial" panose="020B0604020202020204" pitchFamily="34" charset="0"/>
              <a:buChar char="•"/>
            </a:pPr>
            <a:r>
              <a:rPr lang="nb-NO" dirty="0"/>
              <a:t>Dyrehold</a:t>
            </a:r>
          </a:p>
          <a:p>
            <a:pPr marL="628650" lvl="1" indent="-171450">
              <a:buFont typeface="Arial" panose="020B0604020202020204" pitchFamily="34" charset="0"/>
              <a:buChar char="•"/>
            </a:pPr>
            <a:r>
              <a:rPr lang="nb-NO" dirty="0"/>
              <a:t>Vannsjekk</a:t>
            </a:r>
          </a:p>
          <a:p>
            <a:pPr marL="628650" lvl="1" indent="-171450">
              <a:buFont typeface="Arial" panose="020B0604020202020204" pitchFamily="34" charset="0"/>
              <a:buChar char="•"/>
            </a:pPr>
            <a:r>
              <a:rPr lang="nb-NO" dirty="0"/>
              <a:t>Vaskeri og tørkerom</a:t>
            </a:r>
          </a:p>
          <a:p>
            <a:pPr marL="628650" lvl="1" indent="-171450">
              <a:buFont typeface="Arial" panose="020B0604020202020204" pitchFamily="34" charset="0"/>
              <a:buChar char="•"/>
            </a:pPr>
            <a:r>
              <a:rPr lang="nb-NO" dirty="0"/>
              <a:t>Flaggregler</a:t>
            </a:r>
          </a:p>
          <a:p>
            <a:pPr marL="628650" lvl="1" indent="-171450">
              <a:buFont typeface="Arial" panose="020B0604020202020204" pitchFamily="34" charset="0"/>
              <a:buChar char="•"/>
            </a:pPr>
            <a:r>
              <a:rPr lang="nb-NO" dirty="0"/>
              <a:t>Skadedyr</a:t>
            </a:r>
          </a:p>
          <a:p>
            <a:pPr marL="628650" lvl="1" indent="-171450">
              <a:buFont typeface="Arial" panose="020B0604020202020204" pitchFamily="34" charset="0"/>
              <a:buChar char="•"/>
            </a:pPr>
            <a:r>
              <a:rPr lang="nb-NO" dirty="0"/>
              <a:t>Avfallsbehandling</a:t>
            </a:r>
          </a:p>
          <a:p>
            <a:pPr marL="628650" lvl="1" indent="-171450">
              <a:buFont typeface="Arial" panose="020B0604020202020204" pitchFamily="34" charset="0"/>
              <a:buChar char="•"/>
            </a:pPr>
            <a:r>
              <a:rPr lang="nb-NO" dirty="0"/>
              <a:t>Utleie av arealer til næring</a:t>
            </a:r>
          </a:p>
          <a:p>
            <a:pPr marL="628650" lvl="1" indent="-171450">
              <a:buFont typeface="Arial" panose="020B0604020202020204" pitchFamily="34" charset="0"/>
              <a:buChar char="•"/>
            </a:pPr>
            <a:r>
              <a:rPr lang="nb-NO" dirty="0"/>
              <a:t>HMS ved vedlikehold, ombygging og tilbygg</a:t>
            </a:r>
          </a:p>
          <a:p>
            <a:pPr marL="628650" lvl="1" indent="-171450">
              <a:buFont typeface="Arial" panose="020B0604020202020204" pitchFamily="34" charset="0"/>
              <a:buChar char="•"/>
            </a:pPr>
            <a:endParaRPr lang="nb-NO" dirty="0"/>
          </a:p>
          <a:p>
            <a:pPr marL="628650" lvl="1" indent="-171450">
              <a:buFont typeface="Arial" panose="020B0604020202020204" pitchFamily="34" charset="0"/>
              <a:buChar char="•"/>
            </a:pPr>
            <a:endParaRPr lang="nb-NO" dirty="0"/>
          </a:p>
          <a:p>
            <a:pPr marL="628650" lvl="1" indent="-171450">
              <a:buFont typeface="Arial" panose="020B0604020202020204" pitchFamily="34" charset="0"/>
              <a:buChar char="•"/>
            </a:pPr>
            <a:endParaRPr lang="nb-NO" dirty="0"/>
          </a:p>
          <a:p>
            <a:pPr marL="171450" lvl="0" indent="-171450">
              <a:buFont typeface="Arial" panose="020B0604020202020204" pitchFamily="34" charset="0"/>
              <a:buChar char="•"/>
            </a:pPr>
            <a:endParaRPr lang="nb-NO" dirty="0"/>
          </a:p>
          <a:p>
            <a:pPr marL="628650" lvl="1"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5FB3D5BD-3232-45EE-B08C-D397B40795E0}" type="slidenum">
              <a:rPr lang="nb-NO" smtClean="0"/>
              <a:t>2</a:t>
            </a:fld>
            <a:endParaRPr lang="nb-NO"/>
          </a:p>
        </p:txBody>
      </p:sp>
    </p:spTree>
    <p:extLst>
      <p:ext uri="{BB962C8B-B14F-4D97-AF65-F5344CB8AC3E}">
        <p14:creationId xmlns:p14="http://schemas.microsoft.com/office/powerpoint/2010/main" val="401633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Viser bruk av Oppgavebehandler for behandling av en oppgave. Trykk blå penn for å redigere. Man kan ta bilder/video og fylle ut sjekklister som er koblet til oppgaven. </a:t>
            </a:r>
          </a:p>
        </p:txBody>
      </p:sp>
      <p:sp>
        <p:nvSpPr>
          <p:cNvPr id="4" name="Plassholder for lysbildenummer 3"/>
          <p:cNvSpPr>
            <a:spLocks noGrp="1"/>
          </p:cNvSpPr>
          <p:nvPr>
            <p:ph type="sldNum" sz="quarter" idx="5"/>
          </p:nvPr>
        </p:nvSpPr>
        <p:spPr/>
        <p:txBody>
          <a:bodyPr/>
          <a:lstStyle/>
          <a:p>
            <a:fld id="{1347DFB9-CE4C-4AAC-9132-5A96079BDA73}" type="slidenum">
              <a:rPr lang="nb-NO" smtClean="0"/>
              <a:t>20</a:t>
            </a:fld>
            <a:endParaRPr lang="nb-NO"/>
          </a:p>
        </p:txBody>
      </p:sp>
    </p:spTree>
    <p:extLst>
      <p:ext uri="{BB962C8B-B14F-4D97-AF65-F5344CB8AC3E}">
        <p14:creationId xmlns:p14="http://schemas.microsoft.com/office/powerpoint/2010/main" val="3169860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Opprett et </a:t>
            </a:r>
            <a:r>
              <a:rPr lang="nb-NO" dirty="0" err="1"/>
              <a:t>icon</a:t>
            </a:r>
            <a:r>
              <a:rPr lang="nb-NO" dirty="0"/>
              <a:t> for Oppgavebehandleren på din telefon. Det fins veiledning og egen opplæringsvideo for BevarHMS Oppgavebehandler. Her vises hvordan </a:t>
            </a:r>
            <a:r>
              <a:rPr lang="nb-NO" dirty="0" err="1"/>
              <a:t>icon</a:t>
            </a:r>
            <a:r>
              <a:rPr lang="nb-NO" dirty="0"/>
              <a:t> kan lagres på din mobiltelefon. </a:t>
            </a:r>
          </a:p>
        </p:txBody>
      </p:sp>
      <p:sp>
        <p:nvSpPr>
          <p:cNvPr id="4" name="Plassholder for lysbildenummer 3"/>
          <p:cNvSpPr>
            <a:spLocks noGrp="1"/>
          </p:cNvSpPr>
          <p:nvPr>
            <p:ph type="sldNum" sz="quarter" idx="5"/>
          </p:nvPr>
        </p:nvSpPr>
        <p:spPr/>
        <p:txBody>
          <a:bodyPr/>
          <a:lstStyle/>
          <a:p>
            <a:fld id="{1347DFB9-CE4C-4AAC-9132-5A96079BDA73}" type="slidenum">
              <a:rPr lang="nb-NO" smtClean="0"/>
              <a:t>21</a:t>
            </a:fld>
            <a:endParaRPr lang="nb-NO"/>
          </a:p>
        </p:txBody>
      </p:sp>
    </p:spTree>
    <p:extLst>
      <p:ext uri="{BB962C8B-B14F-4D97-AF65-F5344CB8AC3E}">
        <p14:creationId xmlns:p14="http://schemas.microsoft.com/office/powerpoint/2010/main" val="3799238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Risikovurdering er viktig å ha for ethvert boligselskap. I BevarHMS får du hjelp til dette. </a:t>
            </a:r>
          </a:p>
        </p:txBody>
      </p:sp>
      <p:sp>
        <p:nvSpPr>
          <p:cNvPr id="4" name="Plassholder for lysbildenummer 3"/>
          <p:cNvSpPr>
            <a:spLocks noGrp="1"/>
          </p:cNvSpPr>
          <p:nvPr>
            <p:ph type="sldNum" sz="quarter" idx="5"/>
          </p:nvPr>
        </p:nvSpPr>
        <p:spPr/>
        <p:txBody>
          <a:bodyPr/>
          <a:lstStyle/>
          <a:p>
            <a:fld id="{1347DFB9-CE4C-4AAC-9132-5A96079BDA73}" type="slidenum">
              <a:rPr lang="nb-NO" smtClean="0"/>
              <a:t>22</a:t>
            </a:fld>
            <a:endParaRPr lang="nb-NO"/>
          </a:p>
        </p:txBody>
      </p:sp>
    </p:spTree>
    <p:extLst>
      <p:ext uri="{BB962C8B-B14F-4D97-AF65-F5344CB8AC3E}">
        <p14:creationId xmlns:p14="http://schemas.microsoft.com/office/powerpoint/2010/main" val="2279239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Viser eksempler på risikopunkter som kan være aktuelle i et boligselskap. </a:t>
            </a:r>
          </a:p>
        </p:txBody>
      </p:sp>
      <p:sp>
        <p:nvSpPr>
          <p:cNvPr id="4" name="Plassholder for lysbildenummer 3"/>
          <p:cNvSpPr>
            <a:spLocks noGrp="1"/>
          </p:cNvSpPr>
          <p:nvPr>
            <p:ph type="sldNum" sz="quarter" idx="5"/>
          </p:nvPr>
        </p:nvSpPr>
        <p:spPr/>
        <p:txBody>
          <a:bodyPr/>
          <a:lstStyle/>
          <a:p>
            <a:fld id="{1347DFB9-CE4C-4AAC-9132-5A96079BDA73}" type="slidenum">
              <a:rPr lang="nb-NO" smtClean="0"/>
              <a:t>23</a:t>
            </a:fld>
            <a:endParaRPr lang="nb-NO"/>
          </a:p>
        </p:txBody>
      </p:sp>
    </p:spTree>
    <p:extLst>
      <p:ext uri="{BB962C8B-B14F-4D97-AF65-F5344CB8AC3E}">
        <p14:creationId xmlns:p14="http://schemas.microsoft.com/office/powerpoint/2010/main" val="750064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 å huske på at byggherreforskriften gjelder ved all byggeaktivitet som ikke er mindre rutinemessig vedlikehold. Det er styret som er ansvarlig for å følge opp. I BevarHMS finner du hjelp til dette. </a:t>
            </a:r>
          </a:p>
        </p:txBody>
      </p:sp>
      <p:sp>
        <p:nvSpPr>
          <p:cNvPr id="4" name="Plassholder for lysbildenummer 3"/>
          <p:cNvSpPr>
            <a:spLocks noGrp="1"/>
          </p:cNvSpPr>
          <p:nvPr>
            <p:ph type="sldNum" sz="quarter" idx="5"/>
          </p:nvPr>
        </p:nvSpPr>
        <p:spPr/>
        <p:txBody>
          <a:bodyPr/>
          <a:lstStyle/>
          <a:p>
            <a:fld id="{5FB3D5BD-3232-45EE-B08C-D397B40795E0}" type="slidenum">
              <a:rPr lang="nb-NO" smtClean="0"/>
              <a:t>24</a:t>
            </a:fld>
            <a:endParaRPr lang="nb-NO"/>
          </a:p>
        </p:txBody>
      </p:sp>
    </p:spTree>
    <p:extLst>
      <p:ext uri="{BB962C8B-B14F-4D97-AF65-F5344CB8AC3E}">
        <p14:creationId xmlns:p14="http://schemas.microsoft.com/office/powerpoint/2010/main" val="2127780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BevarHMS finnes det flere opplæringsvideoer som forklarer de ulike delene av programmet. </a:t>
            </a:r>
          </a:p>
        </p:txBody>
      </p:sp>
      <p:sp>
        <p:nvSpPr>
          <p:cNvPr id="4" name="Plassholder for lysbildenummer 3"/>
          <p:cNvSpPr>
            <a:spLocks noGrp="1"/>
          </p:cNvSpPr>
          <p:nvPr>
            <p:ph type="sldNum" sz="quarter" idx="5"/>
          </p:nvPr>
        </p:nvSpPr>
        <p:spPr/>
        <p:txBody>
          <a:bodyPr/>
          <a:lstStyle/>
          <a:p>
            <a:fld id="{1347DFB9-CE4C-4AAC-9132-5A96079BDA73}" type="slidenum">
              <a:rPr lang="nb-NO" smtClean="0"/>
              <a:t>25</a:t>
            </a:fld>
            <a:endParaRPr lang="nb-NO"/>
          </a:p>
        </p:txBody>
      </p:sp>
    </p:spTree>
    <p:extLst>
      <p:ext uri="{BB962C8B-B14F-4D97-AF65-F5344CB8AC3E}">
        <p14:creationId xmlns:p14="http://schemas.microsoft.com/office/powerpoint/2010/main" val="4234900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347DFB9-CE4C-4AAC-9132-5A96079BDA73}" type="slidenum">
              <a:rPr lang="nb-NO" smtClean="0"/>
              <a:t>26</a:t>
            </a:fld>
            <a:endParaRPr lang="nb-NO"/>
          </a:p>
        </p:txBody>
      </p:sp>
    </p:spTree>
    <p:extLst>
      <p:ext uri="{BB962C8B-B14F-4D97-AF65-F5344CB8AC3E}">
        <p14:creationId xmlns:p14="http://schemas.microsoft.com/office/powerpoint/2010/main" val="3587948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forskrift om systematisk helse, miljø og sikkerhet i virksomheter (Internkontroll). Det stilles krav til systematikk og dokumentasjon. BevarHMS tar utgangspunkt i internkontroll forskriften og hjelper styret med å ivareta kravene. Det er styret som er ansvarlig for HMS-arbeidet i boligselskapet. </a:t>
            </a:r>
          </a:p>
        </p:txBody>
      </p:sp>
      <p:sp>
        <p:nvSpPr>
          <p:cNvPr id="4" name="Plassholder for lysbildenummer 3"/>
          <p:cNvSpPr>
            <a:spLocks noGrp="1"/>
          </p:cNvSpPr>
          <p:nvPr>
            <p:ph type="sldNum" sz="quarter" idx="5"/>
          </p:nvPr>
        </p:nvSpPr>
        <p:spPr/>
        <p:txBody>
          <a:bodyPr/>
          <a:lstStyle/>
          <a:p>
            <a:fld id="{1347DFB9-CE4C-4AAC-9132-5A96079BDA73}" type="slidenum">
              <a:rPr lang="nb-NO" smtClean="0"/>
              <a:t>3</a:t>
            </a:fld>
            <a:endParaRPr lang="nb-NO"/>
          </a:p>
        </p:txBody>
      </p:sp>
    </p:spTree>
    <p:extLst>
      <p:ext uri="{BB962C8B-B14F-4D97-AF65-F5344CB8AC3E}">
        <p14:creationId xmlns:p14="http://schemas.microsoft.com/office/powerpoint/2010/main" val="188315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1C1C1C"/>
                </a:solidFill>
                <a:effectLst/>
                <a:latin typeface="Austin News Text Web"/>
              </a:rPr>
              <a:t>Eksempler på hendelser og forhold: </a:t>
            </a:r>
            <a:br>
              <a:rPr lang="nb-NO" b="0" i="0" dirty="0">
                <a:solidFill>
                  <a:srgbClr val="1C1C1C"/>
                </a:solidFill>
                <a:effectLst/>
                <a:latin typeface="Austin News Text Web"/>
              </a:rPr>
            </a:br>
            <a:endParaRPr lang="nb-NO" b="0" i="0" dirty="0">
              <a:solidFill>
                <a:srgbClr val="1C1C1C"/>
              </a:solidFill>
              <a:effectLst/>
              <a:latin typeface="Austin News Text Web"/>
            </a:endParaRPr>
          </a:p>
          <a:p>
            <a:r>
              <a:rPr lang="nb-NO" b="0" i="0" dirty="0">
                <a:solidFill>
                  <a:srgbClr val="1C1C1C"/>
                </a:solidFill>
                <a:effectLst/>
                <a:latin typeface="Austin News Text Web"/>
              </a:rPr>
              <a:t>1. En liten jente havnet i klem mellom en garasjeport og en jernstolpe. Jenta ble livstruende skadet. Hun befant seg på innsiden da porten åpnet seg. Årsaken var at det ikke fantes sikkerhetssensorer på den siden av porten som jenta befant seg på.</a:t>
            </a:r>
          </a:p>
          <a:p>
            <a:endParaRPr lang="nb-NO" b="0" i="0" dirty="0">
              <a:solidFill>
                <a:srgbClr val="1C1C1C"/>
              </a:solidFill>
              <a:effectLst/>
              <a:latin typeface="Austin News Text Web"/>
            </a:endParaRPr>
          </a:p>
          <a:p>
            <a:pPr algn="l"/>
            <a:r>
              <a:rPr lang="nb-NO" b="0" i="0" dirty="0">
                <a:solidFill>
                  <a:srgbClr val="1C1C1C"/>
                </a:solidFill>
                <a:effectLst/>
                <a:latin typeface="var(--font-austin-headline)"/>
              </a:rPr>
              <a:t>2. Omkom etter brann i rekkehus: –⁠ </a:t>
            </a:r>
            <a:r>
              <a:rPr lang="nb-NO" b="0" i="0" dirty="0">
                <a:solidFill>
                  <a:srgbClr val="1C1C1C"/>
                </a:solidFill>
                <a:effectLst/>
                <a:latin typeface="var(--font-austin-text)"/>
              </a:rPr>
              <a:t>Lørdag ettermiddag oppsto det en kraftig brann i rekkehus. En mann omkom i brannen. </a:t>
            </a:r>
            <a:r>
              <a:rPr lang="nb-NO" b="0" i="0" dirty="0">
                <a:solidFill>
                  <a:srgbClr val="1C1C1C"/>
                </a:solidFill>
                <a:effectLst/>
                <a:latin typeface="var(--font-austin-deck)"/>
              </a:rPr>
              <a:t>Åtte familier mistet hjemmet. </a:t>
            </a:r>
            <a:r>
              <a:rPr lang="nb-NO" b="0" i="0" dirty="0">
                <a:solidFill>
                  <a:srgbClr val="1C1C1C"/>
                </a:solidFill>
                <a:effectLst/>
                <a:latin typeface="var(--font-austin-text)"/>
              </a:rPr>
              <a:t>Styreleder opplyser om at borettslaget totalt består av 152 leiligheter i rekker på tre og fire. Det er store materielle skader på stedet, og åtte boenheter er totalskadet. </a:t>
            </a:r>
          </a:p>
          <a:p>
            <a:pPr algn="l"/>
            <a:endParaRPr lang="nb-NO" b="0" i="0" dirty="0">
              <a:solidFill>
                <a:srgbClr val="1C1C1C"/>
              </a:solidFill>
              <a:effectLst/>
              <a:latin typeface="var(--font-austin-text)"/>
            </a:endParaRPr>
          </a:p>
          <a:p>
            <a:pPr algn="l"/>
            <a:r>
              <a:rPr lang="nb-NO" b="0" i="0" dirty="0">
                <a:solidFill>
                  <a:srgbClr val="666669"/>
                </a:solidFill>
                <a:effectLst/>
                <a:latin typeface="NRK Sans Variable"/>
              </a:rPr>
              <a:t>3. To barn på 3 og 4 år skadet og sendt til sykehus da festet på en fugleredehuske røk i en barnehage. I ettertid viste det seg at en sikkerhetslenke ikke var festet til husken.</a:t>
            </a:r>
          </a:p>
          <a:p>
            <a:pPr algn="l"/>
            <a:endParaRPr lang="nb-NO" b="0" i="0" dirty="0">
              <a:solidFill>
                <a:srgbClr val="666669"/>
              </a:solidFill>
              <a:effectLst/>
              <a:latin typeface="NRK Sans Variable"/>
            </a:endParaRPr>
          </a:p>
          <a:p>
            <a:pPr algn="l"/>
            <a:r>
              <a:rPr lang="nb-NO" b="0" i="0" dirty="0">
                <a:solidFill>
                  <a:srgbClr val="666669"/>
                </a:solidFill>
                <a:effectLst/>
                <a:latin typeface="NRK Sans Variable"/>
              </a:rPr>
              <a:t>4. Liten jente fikk alvorlige knusningsskader i ansiktet, etter at et basketballstativ knakk og falt på jenta. Stativet hadde ikke blitt sjekket ved kommunens siste kontroll.</a:t>
            </a:r>
          </a:p>
          <a:p>
            <a:pPr algn="l"/>
            <a:endParaRPr lang="nb-NO" b="0" i="0" dirty="0">
              <a:solidFill>
                <a:srgbClr val="666669"/>
              </a:solidFill>
              <a:effectLst/>
              <a:latin typeface="NRK Sans Variable"/>
            </a:endParaRPr>
          </a:p>
          <a:p>
            <a:pPr algn="l"/>
            <a:r>
              <a:rPr lang="nb-NO" b="0" i="0" dirty="0">
                <a:solidFill>
                  <a:srgbClr val="666669"/>
                </a:solidFill>
                <a:effectLst/>
                <a:latin typeface="NRK Sans Variable"/>
              </a:rPr>
              <a:t>5. I 2020 kollapset et huskestativ og traff en gutt i ansiktet. Han lå tre dager i kunstig koma, og måtte sy hundre sting etter ulykken.</a:t>
            </a:r>
          </a:p>
          <a:p>
            <a:pPr algn="l"/>
            <a:endParaRPr lang="nb-NO" b="0" i="0" dirty="0">
              <a:solidFill>
                <a:srgbClr val="666669"/>
              </a:solidFill>
              <a:effectLst/>
              <a:latin typeface="NRK Sans Variable"/>
            </a:endParaRPr>
          </a:p>
          <a:p>
            <a:pPr algn="l"/>
            <a:r>
              <a:rPr lang="nb-NO" b="0" i="0" dirty="0">
                <a:solidFill>
                  <a:srgbClr val="666669"/>
                </a:solidFill>
                <a:effectLst/>
                <a:latin typeface="NRK Sans Variable"/>
              </a:rPr>
              <a:t>6. Tilstandsvurdering av tilfluktsrom viser at det er lagd flere gjennomføringer til tilfluktsrom som krever tiltak. </a:t>
            </a:r>
            <a:endParaRPr lang="nb-NO" b="0" i="0" dirty="0">
              <a:solidFill>
                <a:srgbClr val="1C1C1C"/>
              </a:solidFill>
              <a:effectLst/>
              <a:latin typeface="var(--font-austin-text)"/>
            </a:endParaRPr>
          </a:p>
          <a:p>
            <a:pPr algn="l"/>
            <a:endParaRPr lang="nb-NO" b="0" i="0" dirty="0">
              <a:solidFill>
                <a:srgbClr val="1C1C1C"/>
              </a:solidFill>
              <a:effectLst/>
              <a:latin typeface="var(--font-austin-text)"/>
            </a:endParaRPr>
          </a:p>
          <a:p>
            <a:endParaRPr lang="nb-NO" b="0" i="0" dirty="0">
              <a:solidFill>
                <a:srgbClr val="1C1C1C"/>
              </a:solidFill>
              <a:effectLst/>
              <a:latin typeface="Austin News Text Web"/>
            </a:endParaRPr>
          </a:p>
          <a:p>
            <a:endParaRPr lang="nb-NO" b="0" i="0" dirty="0">
              <a:solidFill>
                <a:srgbClr val="1C1C1C"/>
              </a:solidFill>
              <a:effectLst/>
              <a:latin typeface="Austin News Text Web"/>
            </a:endParaRPr>
          </a:p>
          <a:p>
            <a:endParaRPr lang="nb-NO" dirty="0"/>
          </a:p>
        </p:txBody>
      </p:sp>
      <p:sp>
        <p:nvSpPr>
          <p:cNvPr id="4" name="Plassholder for lysbildenummer 3"/>
          <p:cNvSpPr>
            <a:spLocks noGrp="1"/>
          </p:cNvSpPr>
          <p:nvPr>
            <p:ph type="sldNum" sz="quarter" idx="5"/>
          </p:nvPr>
        </p:nvSpPr>
        <p:spPr/>
        <p:txBody>
          <a:bodyPr/>
          <a:lstStyle/>
          <a:p>
            <a:fld id="{1347DFB9-CE4C-4AAC-9132-5A96079BDA73}" type="slidenum">
              <a:rPr lang="nb-NO" smtClean="0"/>
              <a:t>4</a:t>
            </a:fld>
            <a:endParaRPr lang="nb-NO"/>
          </a:p>
        </p:txBody>
      </p:sp>
    </p:spTree>
    <p:extLst>
      <p:ext uri="{BB962C8B-B14F-4D97-AF65-F5344CB8AC3E}">
        <p14:creationId xmlns:p14="http://schemas.microsoft.com/office/powerpoint/2010/main" val="3582777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Aktuelle lover for et boligselskap. </a:t>
            </a:r>
          </a:p>
          <a:p>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kern="1200" dirty="0">
              <a:solidFill>
                <a:schemeClr val="tx1"/>
              </a:solidFill>
              <a:effectLst/>
              <a:latin typeface="+mn-lt"/>
              <a:ea typeface="+mn-ea"/>
              <a:cs typeface="+mn-cs"/>
            </a:endParaRP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1347DFB9-CE4C-4AAC-9132-5A96079BDA73}" type="slidenum">
              <a:rPr lang="nb-NO" smtClean="0"/>
              <a:t>5</a:t>
            </a:fld>
            <a:endParaRPr lang="nb-NO"/>
          </a:p>
        </p:txBody>
      </p:sp>
    </p:spTree>
    <p:extLst>
      <p:ext uri="{BB962C8B-B14F-4D97-AF65-F5344CB8AC3E}">
        <p14:creationId xmlns:p14="http://schemas.microsoft.com/office/powerpoint/2010/main" val="1352432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viser oversikt over aktuelle forskrifter. </a:t>
            </a:r>
          </a:p>
        </p:txBody>
      </p:sp>
      <p:sp>
        <p:nvSpPr>
          <p:cNvPr id="4" name="Plassholder for lysbildenummer 3"/>
          <p:cNvSpPr>
            <a:spLocks noGrp="1"/>
          </p:cNvSpPr>
          <p:nvPr>
            <p:ph type="sldNum" sz="quarter" idx="5"/>
          </p:nvPr>
        </p:nvSpPr>
        <p:spPr/>
        <p:txBody>
          <a:bodyPr/>
          <a:lstStyle/>
          <a:p>
            <a:fld id="{1347DFB9-CE4C-4AAC-9132-5A96079BDA73}" type="slidenum">
              <a:rPr lang="nb-NO" smtClean="0"/>
              <a:t>6</a:t>
            </a:fld>
            <a:endParaRPr lang="nb-NO"/>
          </a:p>
        </p:txBody>
      </p:sp>
    </p:spTree>
    <p:extLst>
      <p:ext uri="{BB962C8B-B14F-4D97-AF65-F5344CB8AC3E}">
        <p14:creationId xmlns:p14="http://schemas.microsoft.com/office/powerpoint/2010/main" val="99553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Presentasjon viser §5 </a:t>
            </a:r>
            <a:r>
              <a:rPr lang="nb-NO"/>
              <a:t>i internkontroll forskriften</a:t>
            </a:r>
            <a:r>
              <a:rPr lang="nb-NO" dirty="0"/>
              <a:t>. Denne gir føringene for systematikk og dokumentasjon. </a:t>
            </a:r>
          </a:p>
        </p:txBody>
      </p:sp>
      <p:sp>
        <p:nvSpPr>
          <p:cNvPr id="4" name="Plassholder for lysbildenummer 3"/>
          <p:cNvSpPr>
            <a:spLocks noGrp="1"/>
          </p:cNvSpPr>
          <p:nvPr>
            <p:ph type="sldNum" sz="quarter" idx="5"/>
          </p:nvPr>
        </p:nvSpPr>
        <p:spPr/>
        <p:txBody>
          <a:bodyPr/>
          <a:lstStyle/>
          <a:p>
            <a:fld id="{1347DFB9-CE4C-4AAC-9132-5A96079BDA73}" type="slidenum">
              <a:rPr lang="nb-NO" smtClean="0"/>
              <a:t>7</a:t>
            </a:fld>
            <a:endParaRPr lang="nb-NO"/>
          </a:p>
        </p:txBody>
      </p:sp>
    </p:spTree>
    <p:extLst>
      <p:ext uri="{BB962C8B-B14F-4D97-AF65-F5344CB8AC3E}">
        <p14:creationId xmlns:p14="http://schemas.microsoft.com/office/powerpoint/2010/main" val="112855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Innlogging til BevarHMS Portal gjøres på siden www.bevarhms.no</a:t>
            </a:r>
          </a:p>
          <a:p>
            <a:endParaRPr lang="nb-NO" dirty="0"/>
          </a:p>
          <a:p>
            <a:r>
              <a:rPr lang="nb-NO" dirty="0"/>
              <a:t>For direkte innlogging til Oppgavebehandler, se www.oppgavebehandler.no</a:t>
            </a:r>
          </a:p>
          <a:p>
            <a:endParaRPr lang="nb-NO" dirty="0"/>
          </a:p>
        </p:txBody>
      </p:sp>
      <p:sp>
        <p:nvSpPr>
          <p:cNvPr id="4" name="Plassholder for lysbildenummer 3"/>
          <p:cNvSpPr>
            <a:spLocks noGrp="1"/>
          </p:cNvSpPr>
          <p:nvPr>
            <p:ph type="sldNum" sz="quarter" idx="5"/>
          </p:nvPr>
        </p:nvSpPr>
        <p:spPr/>
        <p:txBody>
          <a:bodyPr/>
          <a:lstStyle/>
          <a:p>
            <a:fld id="{1347DFB9-CE4C-4AAC-9132-5A96079BDA73}" type="slidenum">
              <a:rPr lang="nb-NO" smtClean="0"/>
              <a:t>8</a:t>
            </a:fld>
            <a:endParaRPr lang="nb-NO"/>
          </a:p>
        </p:txBody>
      </p:sp>
    </p:spTree>
    <p:extLst>
      <p:ext uri="{BB962C8B-B14F-4D97-AF65-F5344CB8AC3E}">
        <p14:creationId xmlns:p14="http://schemas.microsoft.com/office/powerpoint/2010/main" val="3857837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Viser startsiden til BevarHMS Portal</a:t>
            </a:r>
          </a:p>
          <a:p>
            <a:endParaRPr lang="nb-NO" dirty="0"/>
          </a:p>
          <a:p>
            <a:r>
              <a:rPr lang="nb-NO" dirty="0"/>
              <a:t>BevarHMS Portal er boligselskapets internkontrollsystem innen helse, miljø og sikkerhet. Her er det en egen HMS-håndbok med rutiner. Under Oppfølging kan en utføre Risikovurdering, registrere og følge opp avvik og forbedringstiltak, samt oppfølging av repeterende aktiviteter. I Arkivet lagres dokumenter for ettertiden. </a:t>
            </a:r>
          </a:p>
          <a:p>
            <a:endParaRPr lang="nb-NO" dirty="0"/>
          </a:p>
          <a:p>
            <a:endParaRPr lang="nb-NO" dirty="0"/>
          </a:p>
        </p:txBody>
      </p:sp>
      <p:sp>
        <p:nvSpPr>
          <p:cNvPr id="4" name="Plassholder for lysbildenummer 3"/>
          <p:cNvSpPr>
            <a:spLocks noGrp="1"/>
          </p:cNvSpPr>
          <p:nvPr>
            <p:ph type="sldNum" sz="quarter" idx="5"/>
          </p:nvPr>
        </p:nvSpPr>
        <p:spPr/>
        <p:txBody>
          <a:bodyPr/>
          <a:lstStyle/>
          <a:p>
            <a:fld id="{1347DFB9-CE4C-4AAC-9132-5A96079BDA73}" type="slidenum">
              <a:rPr lang="nb-NO" smtClean="0"/>
              <a:t>9</a:t>
            </a:fld>
            <a:endParaRPr lang="nb-NO"/>
          </a:p>
        </p:txBody>
      </p:sp>
    </p:spTree>
    <p:extLst>
      <p:ext uri="{BB962C8B-B14F-4D97-AF65-F5344CB8AC3E}">
        <p14:creationId xmlns:p14="http://schemas.microsoft.com/office/powerpoint/2010/main" val="4233635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_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9AE546-B766-4AC1-AF20-5D3E5AFBC880}"/>
              </a:ext>
            </a:extLst>
          </p:cNvPr>
          <p:cNvSpPr>
            <a:spLocks noGrp="1"/>
          </p:cNvSpPr>
          <p:nvPr>
            <p:ph type="ctrTitle"/>
          </p:nvPr>
        </p:nvSpPr>
        <p:spPr>
          <a:xfrm>
            <a:off x="1524000" y="1122363"/>
            <a:ext cx="9144000" cy="1811689"/>
          </a:xfrm>
        </p:spPr>
        <p:txBody>
          <a:bodyPr anchor="b"/>
          <a:lstStyle>
            <a:lvl1pPr algn="ctr">
              <a:defRPr sz="6000"/>
            </a:lvl1pPr>
          </a:lstStyle>
          <a:p>
            <a:r>
              <a:rPr lang="nb-NO" dirty="0"/>
              <a:t>Klikk for å redigere tittelstil</a:t>
            </a:r>
          </a:p>
        </p:txBody>
      </p:sp>
      <p:sp>
        <p:nvSpPr>
          <p:cNvPr id="3" name="Undertittel 2">
            <a:extLst>
              <a:ext uri="{FF2B5EF4-FFF2-40B4-BE49-F238E27FC236}">
                <a16:creationId xmlns:a16="http://schemas.microsoft.com/office/drawing/2014/main" id="{B1204FBC-4703-4ECE-A7B8-D6E62C3BB4B8}"/>
              </a:ext>
            </a:extLst>
          </p:cNvPr>
          <p:cNvSpPr>
            <a:spLocks noGrp="1"/>
          </p:cNvSpPr>
          <p:nvPr>
            <p:ph type="subTitle" idx="1"/>
          </p:nvPr>
        </p:nvSpPr>
        <p:spPr>
          <a:xfrm>
            <a:off x="1524000" y="3150769"/>
            <a:ext cx="9144000" cy="9140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5" name="Plassholder for bunntekst 4">
            <a:extLst>
              <a:ext uri="{FF2B5EF4-FFF2-40B4-BE49-F238E27FC236}">
                <a16:creationId xmlns:a16="http://schemas.microsoft.com/office/drawing/2014/main" id="{DBC0FEE8-F8B1-4DCB-AB6F-BB0152DCBAE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B54654A-B8BA-4750-8FF0-012899662729}"/>
              </a:ext>
            </a:extLst>
          </p:cNvPr>
          <p:cNvSpPr>
            <a:spLocks noGrp="1"/>
          </p:cNvSpPr>
          <p:nvPr>
            <p:ph type="sldNum" sz="quarter" idx="12"/>
          </p:nvPr>
        </p:nvSpPr>
        <p:spPr/>
        <p:txBody>
          <a:bodyPr/>
          <a:lstStyle>
            <a:lvl1pPr>
              <a:defRPr>
                <a:solidFill>
                  <a:schemeClr val="bg1">
                    <a:lumMod val="50000"/>
                  </a:schemeClr>
                </a:solidFill>
              </a:defRPr>
            </a:lvl1pPr>
          </a:lstStyle>
          <a:p>
            <a:fld id="{1852EB4B-0987-4949-8C99-A2C3F97E701E}" type="slidenum">
              <a:rPr lang="nb-NO" smtClean="0"/>
              <a:pPr/>
              <a:t>‹#›</a:t>
            </a:fld>
            <a:endParaRPr lang="nb-NO" dirty="0"/>
          </a:p>
        </p:txBody>
      </p:sp>
      <p:pic>
        <p:nvPicPr>
          <p:cNvPr id="7" name="Bilde 6" descr="Et bilde som inneholder tekst&#10;&#10;Automatisk generert beskrivelse">
            <a:extLst>
              <a:ext uri="{FF2B5EF4-FFF2-40B4-BE49-F238E27FC236}">
                <a16:creationId xmlns:a16="http://schemas.microsoft.com/office/drawing/2014/main" id="{74C2B2BD-F6B1-4425-A5BA-122F3D0BA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0011" y="5059262"/>
            <a:ext cx="4151977" cy="914025"/>
          </a:xfrm>
          <a:prstGeom prst="rect">
            <a:avLst/>
          </a:prstGeom>
        </p:spPr>
      </p:pic>
    </p:spTree>
    <p:extLst>
      <p:ext uri="{BB962C8B-B14F-4D97-AF65-F5344CB8AC3E}">
        <p14:creationId xmlns:p14="http://schemas.microsoft.com/office/powerpoint/2010/main" val="2651524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A6DAB2-31F0-4E82-91B3-A2F0F395EDD6}"/>
              </a:ext>
            </a:extLst>
          </p:cNvPr>
          <p:cNvSpPr>
            <a:spLocks noGrp="1"/>
          </p:cNvSpPr>
          <p:nvPr>
            <p:ph type="title"/>
          </p:nvPr>
        </p:nvSpPr>
        <p:spPr>
          <a:xfrm>
            <a:off x="4453247" y="270122"/>
            <a:ext cx="6900553" cy="1325563"/>
          </a:xfrm>
        </p:spPr>
        <p:txBody>
          <a:bodyPr/>
          <a:lstStyle/>
          <a:p>
            <a:r>
              <a:rPr lang="nb-NO" dirty="0"/>
              <a:t>Klikk for å redigere tittelstil</a:t>
            </a:r>
          </a:p>
        </p:txBody>
      </p:sp>
      <p:sp>
        <p:nvSpPr>
          <p:cNvPr id="4" name="Plassholder for bunntekst 3">
            <a:extLst>
              <a:ext uri="{FF2B5EF4-FFF2-40B4-BE49-F238E27FC236}">
                <a16:creationId xmlns:a16="http://schemas.microsoft.com/office/drawing/2014/main" id="{91605DC5-35AD-4280-82AB-08B6553DA2FA}"/>
              </a:ext>
            </a:extLst>
          </p:cNvPr>
          <p:cNvSpPr>
            <a:spLocks noGrp="1"/>
          </p:cNvSpPr>
          <p:nvPr>
            <p:ph type="ftr" sz="quarter" idx="11"/>
          </p:nvPr>
        </p:nvSpPr>
        <p:spPr/>
        <p:txBody>
          <a:bodyPr/>
          <a:lstStyle/>
          <a:p>
            <a:endParaRPr lang="nb-NO"/>
          </a:p>
        </p:txBody>
      </p:sp>
      <p:sp>
        <p:nvSpPr>
          <p:cNvPr id="6" name="TekstSylinder 5">
            <a:extLst>
              <a:ext uri="{FF2B5EF4-FFF2-40B4-BE49-F238E27FC236}">
                <a16:creationId xmlns:a16="http://schemas.microsoft.com/office/drawing/2014/main" id="{E05A3A38-8B3C-48EB-A712-1FF9B4EB3DD3}"/>
              </a:ext>
            </a:extLst>
          </p:cNvPr>
          <p:cNvSpPr txBox="1"/>
          <p:nvPr userDrawn="1"/>
        </p:nvSpPr>
        <p:spPr>
          <a:xfrm>
            <a:off x="0" y="0"/>
            <a:ext cx="3581400" cy="6866906"/>
          </a:xfrm>
          <a:prstGeom prst="rect">
            <a:avLst/>
          </a:prstGeom>
          <a:solidFill>
            <a:srgbClr val="175FAB"/>
          </a:solidFill>
        </p:spPr>
        <p:txBody>
          <a:bodyPr wrap="square" rtlCol="0">
            <a:spAutoFit/>
          </a:bodyPr>
          <a:lstStyle/>
          <a:p>
            <a:endParaRPr lang="nb-NO" dirty="0"/>
          </a:p>
        </p:txBody>
      </p:sp>
      <p:pic>
        <p:nvPicPr>
          <p:cNvPr id="7" name="Bilde 6" descr="Et bilde som inneholder tekst&#10;&#10;Automatisk generert beskrivelse">
            <a:extLst>
              <a:ext uri="{FF2B5EF4-FFF2-40B4-BE49-F238E27FC236}">
                <a16:creationId xmlns:a16="http://schemas.microsoft.com/office/drawing/2014/main" id="{8F36D61F-B83A-4B84-8C43-6CF4F8383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777" y="367612"/>
            <a:ext cx="2567845" cy="565291"/>
          </a:xfrm>
          <a:prstGeom prst="rect">
            <a:avLst/>
          </a:prstGeom>
        </p:spPr>
      </p:pic>
      <p:sp>
        <p:nvSpPr>
          <p:cNvPr id="9" name="Plassholder for bilde 8">
            <a:extLst>
              <a:ext uri="{FF2B5EF4-FFF2-40B4-BE49-F238E27FC236}">
                <a16:creationId xmlns:a16="http://schemas.microsoft.com/office/drawing/2014/main" id="{9BC3EDC2-F70F-478E-9A82-E8FCC5F4DC1E}"/>
              </a:ext>
            </a:extLst>
          </p:cNvPr>
          <p:cNvSpPr>
            <a:spLocks noGrp="1"/>
          </p:cNvSpPr>
          <p:nvPr>
            <p:ph type="pic" sz="quarter" idx="13"/>
          </p:nvPr>
        </p:nvSpPr>
        <p:spPr>
          <a:xfrm>
            <a:off x="506413" y="1595438"/>
            <a:ext cx="2743200" cy="4068762"/>
          </a:xfrm>
        </p:spPr>
        <p:txBody>
          <a:bodyPr/>
          <a:lstStyle/>
          <a:p>
            <a:endParaRPr lang="nb-NO"/>
          </a:p>
        </p:txBody>
      </p:sp>
      <p:sp>
        <p:nvSpPr>
          <p:cNvPr id="11" name="Plassholder for tekst 10">
            <a:extLst>
              <a:ext uri="{FF2B5EF4-FFF2-40B4-BE49-F238E27FC236}">
                <a16:creationId xmlns:a16="http://schemas.microsoft.com/office/drawing/2014/main" id="{C57E1D35-8B27-4750-B2BC-E087DC01B570}"/>
              </a:ext>
            </a:extLst>
          </p:cNvPr>
          <p:cNvSpPr>
            <a:spLocks noGrp="1"/>
          </p:cNvSpPr>
          <p:nvPr>
            <p:ph type="body" sz="quarter" idx="14"/>
          </p:nvPr>
        </p:nvSpPr>
        <p:spPr>
          <a:xfrm>
            <a:off x="4452938" y="1960563"/>
            <a:ext cx="6900862" cy="395287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2" name="Rektangel 11">
            <a:extLst>
              <a:ext uri="{FF2B5EF4-FFF2-40B4-BE49-F238E27FC236}">
                <a16:creationId xmlns:a16="http://schemas.microsoft.com/office/drawing/2014/main" id="{762A1EEB-2733-4A7F-AD13-40C56D065A53}"/>
              </a:ext>
            </a:extLst>
          </p:cNvPr>
          <p:cNvSpPr/>
          <p:nvPr userDrawn="1"/>
        </p:nvSpPr>
        <p:spPr>
          <a:xfrm rot="2842510">
            <a:off x="10084499" y="4941383"/>
            <a:ext cx="4215003" cy="4692691"/>
          </a:xfrm>
          <a:prstGeom prst="rect">
            <a:avLst/>
          </a:prstGeom>
          <a:solidFill>
            <a:srgbClr val="175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lysbildenummer 4">
            <a:extLst>
              <a:ext uri="{FF2B5EF4-FFF2-40B4-BE49-F238E27FC236}">
                <a16:creationId xmlns:a16="http://schemas.microsoft.com/office/drawing/2014/main" id="{9BA4AAAF-CDFB-4CCE-ACC2-7C3D5F9375AA}"/>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spTree>
    <p:extLst>
      <p:ext uri="{BB962C8B-B14F-4D97-AF65-F5344CB8AC3E}">
        <p14:creationId xmlns:p14="http://schemas.microsoft.com/office/powerpoint/2010/main" val="414741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91605DC5-35AD-4280-82AB-08B6553DA2FA}"/>
              </a:ext>
            </a:extLst>
          </p:cNvPr>
          <p:cNvSpPr>
            <a:spLocks noGrp="1"/>
          </p:cNvSpPr>
          <p:nvPr>
            <p:ph type="ftr" sz="quarter" idx="11"/>
          </p:nvPr>
        </p:nvSpPr>
        <p:spPr/>
        <p:txBody>
          <a:bodyPr/>
          <a:lstStyle/>
          <a:p>
            <a:endParaRPr lang="nb-NO"/>
          </a:p>
        </p:txBody>
      </p:sp>
      <p:sp>
        <p:nvSpPr>
          <p:cNvPr id="6" name="TekstSylinder 5">
            <a:extLst>
              <a:ext uri="{FF2B5EF4-FFF2-40B4-BE49-F238E27FC236}">
                <a16:creationId xmlns:a16="http://schemas.microsoft.com/office/drawing/2014/main" id="{E05A3A38-8B3C-48EB-A712-1FF9B4EB3DD3}"/>
              </a:ext>
            </a:extLst>
          </p:cNvPr>
          <p:cNvSpPr txBox="1"/>
          <p:nvPr userDrawn="1"/>
        </p:nvSpPr>
        <p:spPr>
          <a:xfrm>
            <a:off x="0" y="-8906"/>
            <a:ext cx="6096000" cy="6866906"/>
          </a:xfrm>
          <a:prstGeom prst="rect">
            <a:avLst/>
          </a:prstGeom>
          <a:solidFill>
            <a:srgbClr val="175FAB"/>
          </a:solidFill>
        </p:spPr>
        <p:txBody>
          <a:bodyPr wrap="square" rtlCol="0">
            <a:spAutoFit/>
          </a:bodyPr>
          <a:lstStyle/>
          <a:p>
            <a:endParaRPr lang="nb-NO" dirty="0"/>
          </a:p>
        </p:txBody>
      </p:sp>
      <p:pic>
        <p:nvPicPr>
          <p:cNvPr id="7" name="Bilde 6" descr="Et bilde som inneholder tekst&#10;&#10;Automatisk generert beskrivelse">
            <a:extLst>
              <a:ext uri="{FF2B5EF4-FFF2-40B4-BE49-F238E27FC236}">
                <a16:creationId xmlns:a16="http://schemas.microsoft.com/office/drawing/2014/main" id="{8F36D61F-B83A-4B84-8C43-6CF4F8383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777" y="367612"/>
            <a:ext cx="2567845" cy="565291"/>
          </a:xfrm>
          <a:prstGeom prst="rect">
            <a:avLst/>
          </a:prstGeom>
        </p:spPr>
      </p:pic>
      <p:sp>
        <p:nvSpPr>
          <p:cNvPr id="9" name="Plassholder for bilde 8">
            <a:extLst>
              <a:ext uri="{FF2B5EF4-FFF2-40B4-BE49-F238E27FC236}">
                <a16:creationId xmlns:a16="http://schemas.microsoft.com/office/drawing/2014/main" id="{9BC3EDC2-F70F-478E-9A82-E8FCC5F4DC1E}"/>
              </a:ext>
            </a:extLst>
          </p:cNvPr>
          <p:cNvSpPr>
            <a:spLocks noGrp="1"/>
          </p:cNvSpPr>
          <p:nvPr>
            <p:ph type="pic" sz="quarter" idx="13"/>
          </p:nvPr>
        </p:nvSpPr>
        <p:spPr>
          <a:xfrm>
            <a:off x="6096000" y="-8906"/>
            <a:ext cx="6096000" cy="6866905"/>
          </a:xfrm>
        </p:spPr>
        <p:txBody>
          <a:bodyPr/>
          <a:lstStyle/>
          <a:p>
            <a:endParaRPr lang="nb-NO" dirty="0"/>
          </a:p>
        </p:txBody>
      </p:sp>
      <p:sp>
        <p:nvSpPr>
          <p:cNvPr id="11" name="Plassholder for tekst 10">
            <a:extLst>
              <a:ext uri="{FF2B5EF4-FFF2-40B4-BE49-F238E27FC236}">
                <a16:creationId xmlns:a16="http://schemas.microsoft.com/office/drawing/2014/main" id="{C57E1D35-8B27-4750-B2BC-E087DC01B570}"/>
              </a:ext>
            </a:extLst>
          </p:cNvPr>
          <p:cNvSpPr>
            <a:spLocks noGrp="1"/>
          </p:cNvSpPr>
          <p:nvPr>
            <p:ph type="body" sz="quarter" idx="14"/>
          </p:nvPr>
        </p:nvSpPr>
        <p:spPr>
          <a:xfrm>
            <a:off x="506777" y="2491272"/>
            <a:ext cx="4965679" cy="3123559"/>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lysbildenummer 4">
            <a:extLst>
              <a:ext uri="{FF2B5EF4-FFF2-40B4-BE49-F238E27FC236}">
                <a16:creationId xmlns:a16="http://schemas.microsoft.com/office/drawing/2014/main" id="{9BA4AAAF-CDFB-4CCE-ACC2-7C3D5F9375AA}"/>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sp>
        <p:nvSpPr>
          <p:cNvPr id="10" name="Tittel 1">
            <a:extLst>
              <a:ext uri="{FF2B5EF4-FFF2-40B4-BE49-F238E27FC236}">
                <a16:creationId xmlns:a16="http://schemas.microsoft.com/office/drawing/2014/main" id="{A74CC90C-8C67-4785-B3AA-B2936E162DED}"/>
              </a:ext>
            </a:extLst>
          </p:cNvPr>
          <p:cNvSpPr>
            <a:spLocks noGrp="1"/>
          </p:cNvSpPr>
          <p:nvPr>
            <p:ph type="title"/>
          </p:nvPr>
        </p:nvSpPr>
        <p:spPr>
          <a:xfrm>
            <a:off x="513705" y="1309421"/>
            <a:ext cx="4965679" cy="976579"/>
          </a:xfrm>
        </p:spPr>
        <p:txBody>
          <a:bodyPr anchor="b"/>
          <a:lstStyle>
            <a:lvl1pPr>
              <a:defRPr sz="3200">
                <a:solidFill>
                  <a:schemeClr val="bg1"/>
                </a:solidFill>
              </a:defRPr>
            </a:lvl1pPr>
          </a:lstStyle>
          <a:p>
            <a:r>
              <a:rPr lang="nb-NO" dirty="0"/>
              <a:t>Klikk for å redigere tittelstil</a:t>
            </a:r>
          </a:p>
        </p:txBody>
      </p:sp>
    </p:spTree>
    <p:extLst>
      <p:ext uri="{BB962C8B-B14F-4D97-AF65-F5344CB8AC3E}">
        <p14:creationId xmlns:p14="http://schemas.microsoft.com/office/powerpoint/2010/main" val="2475071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91605DC5-35AD-4280-82AB-08B6553DA2FA}"/>
              </a:ext>
            </a:extLst>
          </p:cNvPr>
          <p:cNvSpPr>
            <a:spLocks noGrp="1"/>
          </p:cNvSpPr>
          <p:nvPr>
            <p:ph type="ftr" sz="quarter" idx="11"/>
          </p:nvPr>
        </p:nvSpPr>
        <p:spPr/>
        <p:txBody>
          <a:bodyPr/>
          <a:lstStyle/>
          <a:p>
            <a:endParaRPr lang="nb-NO"/>
          </a:p>
        </p:txBody>
      </p:sp>
      <p:sp>
        <p:nvSpPr>
          <p:cNvPr id="6" name="TekstSylinder 5">
            <a:extLst>
              <a:ext uri="{FF2B5EF4-FFF2-40B4-BE49-F238E27FC236}">
                <a16:creationId xmlns:a16="http://schemas.microsoft.com/office/drawing/2014/main" id="{E05A3A38-8B3C-48EB-A712-1FF9B4EB3DD3}"/>
              </a:ext>
            </a:extLst>
          </p:cNvPr>
          <p:cNvSpPr txBox="1"/>
          <p:nvPr userDrawn="1"/>
        </p:nvSpPr>
        <p:spPr>
          <a:xfrm>
            <a:off x="6095998" y="0"/>
            <a:ext cx="6116933" cy="6866906"/>
          </a:xfrm>
          <a:prstGeom prst="rect">
            <a:avLst/>
          </a:prstGeom>
          <a:solidFill>
            <a:srgbClr val="175FAB"/>
          </a:solidFill>
        </p:spPr>
        <p:txBody>
          <a:bodyPr wrap="square" rtlCol="0">
            <a:spAutoFit/>
          </a:bodyPr>
          <a:lstStyle/>
          <a:p>
            <a:endParaRPr lang="nb-NO" dirty="0"/>
          </a:p>
        </p:txBody>
      </p:sp>
      <p:pic>
        <p:nvPicPr>
          <p:cNvPr id="7" name="Bilde 6" descr="Et bilde som inneholder tekst&#10;&#10;Automatisk generert beskrivelse">
            <a:extLst>
              <a:ext uri="{FF2B5EF4-FFF2-40B4-BE49-F238E27FC236}">
                <a16:creationId xmlns:a16="http://schemas.microsoft.com/office/drawing/2014/main" id="{8F36D61F-B83A-4B84-8C43-6CF4F8383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777" y="367612"/>
            <a:ext cx="2567845" cy="565291"/>
          </a:xfrm>
          <a:prstGeom prst="rect">
            <a:avLst/>
          </a:prstGeom>
        </p:spPr>
      </p:pic>
      <p:sp>
        <p:nvSpPr>
          <p:cNvPr id="9" name="Plassholder for bilde 8">
            <a:extLst>
              <a:ext uri="{FF2B5EF4-FFF2-40B4-BE49-F238E27FC236}">
                <a16:creationId xmlns:a16="http://schemas.microsoft.com/office/drawing/2014/main" id="{9BC3EDC2-F70F-478E-9A82-E8FCC5F4DC1E}"/>
              </a:ext>
            </a:extLst>
          </p:cNvPr>
          <p:cNvSpPr>
            <a:spLocks noGrp="1"/>
          </p:cNvSpPr>
          <p:nvPr>
            <p:ph type="pic" sz="quarter" idx="13"/>
          </p:nvPr>
        </p:nvSpPr>
        <p:spPr>
          <a:xfrm>
            <a:off x="-2" y="2448"/>
            <a:ext cx="6096000" cy="6855552"/>
          </a:xfrm>
        </p:spPr>
        <p:txBody>
          <a:bodyPr/>
          <a:lstStyle/>
          <a:p>
            <a:endParaRPr lang="nb-NO" dirty="0"/>
          </a:p>
        </p:txBody>
      </p:sp>
      <p:sp>
        <p:nvSpPr>
          <p:cNvPr id="11" name="Plassholder for tekst 10">
            <a:extLst>
              <a:ext uri="{FF2B5EF4-FFF2-40B4-BE49-F238E27FC236}">
                <a16:creationId xmlns:a16="http://schemas.microsoft.com/office/drawing/2014/main" id="{C57E1D35-8B27-4750-B2BC-E087DC01B570}"/>
              </a:ext>
            </a:extLst>
          </p:cNvPr>
          <p:cNvSpPr>
            <a:spLocks noGrp="1"/>
          </p:cNvSpPr>
          <p:nvPr>
            <p:ph type="body" sz="quarter" idx="14"/>
          </p:nvPr>
        </p:nvSpPr>
        <p:spPr>
          <a:xfrm>
            <a:off x="6780595" y="2537927"/>
            <a:ext cx="4941714" cy="320511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lysbildenummer 4">
            <a:extLst>
              <a:ext uri="{FF2B5EF4-FFF2-40B4-BE49-F238E27FC236}">
                <a16:creationId xmlns:a16="http://schemas.microsoft.com/office/drawing/2014/main" id="{9BA4AAAF-CDFB-4CCE-ACC2-7C3D5F9375AA}"/>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pic>
        <p:nvPicPr>
          <p:cNvPr id="12" name="Bilde 11" descr="Et bilde som inneholder tekst&#10;&#10;Automatisk generert beskrivelse">
            <a:extLst>
              <a:ext uri="{FF2B5EF4-FFF2-40B4-BE49-F238E27FC236}">
                <a16:creationId xmlns:a16="http://schemas.microsoft.com/office/drawing/2014/main" id="{1C4F65A3-4E86-4FC1-9F3C-67D6D7BB9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54464" y="391108"/>
            <a:ext cx="2567845" cy="565291"/>
          </a:xfrm>
          <a:prstGeom prst="rect">
            <a:avLst/>
          </a:prstGeom>
        </p:spPr>
      </p:pic>
      <p:sp>
        <p:nvSpPr>
          <p:cNvPr id="10" name="Tittel 1">
            <a:extLst>
              <a:ext uri="{FF2B5EF4-FFF2-40B4-BE49-F238E27FC236}">
                <a16:creationId xmlns:a16="http://schemas.microsoft.com/office/drawing/2014/main" id="{B3973C1A-4E49-4096-B827-DA575F26EA91}"/>
              </a:ext>
            </a:extLst>
          </p:cNvPr>
          <p:cNvSpPr>
            <a:spLocks noGrp="1"/>
          </p:cNvSpPr>
          <p:nvPr>
            <p:ph type="title"/>
          </p:nvPr>
        </p:nvSpPr>
        <p:spPr>
          <a:xfrm>
            <a:off x="6780596" y="1347507"/>
            <a:ext cx="4941714" cy="976579"/>
          </a:xfrm>
        </p:spPr>
        <p:txBody>
          <a:bodyPr anchor="b"/>
          <a:lstStyle>
            <a:lvl1pPr>
              <a:defRPr sz="3200">
                <a:solidFill>
                  <a:schemeClr val="bg1"/>
                </a:solidFill>
              </a:defRPr>
            </a:lvl1pPr>
          </a:lstStyle>
          <a:p>
            <a:r>
              <a:rPr lang="nb-NO" dirty="0"/>
              <a:t>Klikk for å redigere tittelstil</a:t>
            </a:r>
          </a:p>
        </p:txBody>
      </p:sp>
    </p:spTree>
    <p:extLst>
      <p:ext uri="{BB962C8B-B14F-4D97-AF65-F5344CB8AC3E}">
        <p14:creationId xmlns:p14="http://schemas.microsoft.com/office/powerpoint/2010/main" val="1971419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91605DC5-35AD-4280-82AB-08B6553DA2FA}"/>
              </a:ext>
            </a:extLst>
          </p:cNvPr>
          <p:cNvSpPr>
            <a:spLocks noGrp="1"/>
          </p:cNvSpPr>
          <p:nvPr>
            <p:ph type="ftr" sz="quarter" idx="11"/>
          </p:nvPr>
        </p:nvSpPr>
        <p:spPr/>
        <p:txBody>
          <a:bodyPr/>
          <a:lstStyle/>
          <a:p>
            <a:endParaRPr lang="nb-NO" dirty="0"/>
          </a:p>
        </p:txBody>
      </p:sp>
      <p:sp>
        <p:nvSpPr>
          <p:cNvPr id="9" name="Plassholder for bilde 8">
            <a:extLst>
              <a:ext uri="{FF2B5EF4-FFF2-40B4-BE49-F238E27FC236}">
                <a16:creationId xmlns:a16="http://schemas.microsoft.com/office/drawing/2014/main" id="{9BC3EDC2-F70F-478E-9A82-E8FCC5F4DC1E}"/>
              </a:ext>
            </a:extLst>
          </p:cNvPr>
          <p:cNvSpPr>
            <a:spLocks noGrp="1"/>
          </p:cNvSpPr>
          <p:nvPr>
            <p:ph type="pic" sz="quarter" idx="13"/>
          </p:nvPr>
        </p:nvSpPr>
        <p:spPr>
          <a:xfrm>
            <a:off x="0" y="0"/>
            <a:ext cx="6096000" cy="6858000"/>
          </a:xfrm>
        </p:spPr>
        <p:txBody>
          <a:bodyPr/>
          <a:lstStyle/>
          <a:p>
            <a:endParaRPr lang="nb-NO" dirty="0"/>
          </a:p>
        </p:txBody>
      </p:sp>
      <p:pic>
        <p:nvPicPr>
          <p:cNvPr id="10" name="Bilde 9" descr="Et bilde som inneholder tekst&#10;&#10;Automatisk generert beskrivelse">
            <a:extLst>
              <a:ext uri="{FF2B5EF4-FFF2-40B4-BE49-F238E27FC236}">
                <a16:creationId xmlns:a16="http://schemas.microsoft.com/office/drawing/2014/main" id="{9E0095F1-2ADD-43E3-A07E-7864CB0F43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9109" y="346452"/>
            <a:ext cx="2743200" cy="603894"/>
          </a:xfrm>
          <a:prstGeom prst="rect">
            <a:avLst/>
          </a:prstGeom>
        </p:spPr>
      </p:pic>
      <p:sp>
        <p:nvSpPr>
          <p:cNvPr id="12" name="Plassholder for tekst 10">
            <a:extLst>
              <a:ext uri="{FF2B5EF4-FFF2-40B4-BE49-F238E27FC236}">
                <a16:creationId xmlns:a16="http://schemas.microsoft.com/office/drawing/2014/main" id="{AB2A8368-03C6-42C8-A507-46AA2EB1C698}"/>
              </a:ext>
            </a:extLst>
          </p:cNvPr>
          <p:cNvSpPr>
            <a:spLocks noGrp="1"/>
          </p:cNvSpPr>
          <p:nvPr>
            <p:ph type="body" sz="quarter" idx="15"/>
          </p:nvPr>
        </p:nvSpPr>
        <p:spPr>
          <a:xfrm>
            <a:off x="6804561" y="2509935"/>
            <a:ext cx="4917748" cy="3233102"/>
          </a:xfrm>
        </p:spPr>
        <p:txBody>
          <a:bodyPr>
            <a:normAutofit/>
          </a:bodyPr>
          <a:lstStyle>
            <a:lvl1pPr>
              <a:defRPr sz="2000"/>
            </a:lvl1pPr>
            <a:lvl2pPr>
              <a:defRPr sz="1800"/>
            </a:lvl2pPr>
            <a:lvl3pPr>
              <a:defRPr sz="1600"/>
            </a:lvl3pPr>
            <a:lvl4pPr>
              <a:defRPr sz="1400"/>
            </a:lvl4pPr>
            <a:lvl5pPr>
              <a:defRPr sz="14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3" name="Rektangel 12">
            <a:extLst>
              <a:ext uri="{FF2B5EF4-FFF2-40B4-BE49-F238E27FC236}">
                <a16:creationId xmlns:a16="http://schemas.microsoft.com/office/drawing/2014/main" id="{790728C0-72AA-4636-AC94-9A85B3BA2D64}"/>
              </a:ext>
            </a:extLst>
          </p:cNvPr>
          <p:cNvSpPr/>
          <p:nvPr userDrawn="1"/>
        </p:nvSpPr>
        <p:spPr>
          <a:xfrm rot="2842510">
            <a:off x="10084499" y="4941383"/>
            <a:ext cx="4215003" cy="4692691"/>
          </a:xfrm>
          <a:prstGeom prst="rect">
            <a:avLst/>
          </a:prstGeom>
          <a:solidFill>
            <a:srgbClr val="175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lysbildenummer 4">
            <a:extLst>
              <a:ext uri="{FF2B5EF4-FFF2-40B4-BE49-F238E27FC236}">
                <a16:creationId xmlns:a16="http://schemas.microsoft.com/office/drawing/2014/main" id="{9BA4AAAF-CDFB-4CCE-ACC2-7C3D5F9375AA}"/>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sp>
        <p:nvSpPr>
          <p:cNvPr id="11" name="Tittel 1">
            <a:extLst>
              <a:ext uri="{FF2B5EF4-FFF2-40B4-BE49-F238E27FC236}">
                <a16:creationId xmlns:a16="http://schemas.microsoft.com/office/drawing/2014/main" id="{AA5E41FB-4D65-4F9C-A25B-608FE18B3937}"/>
              </a:ext>
            </a:extLst>
          </p:cNvPr>
          <p:cNvSpPr>
            <a:spLocks noGrp="1"/>
          </p:cNvSpPr>
          <p:nvPr>
            <p:ph type="title"/>
          </p:nvPr>
        </p:nvSpPr>
        <p:spPr>
          <a:xfrm>
            <a:off x="6804561" y="1347507"/>
            <a:ext cx="4917748" cy="976579"/>
          </a:xfrm>
        </p:spPr>
        <p:txBody>
          <a:bodyPr anchor="b"/>
          <a:lstStyle>
            <a:lvl1pPr>
              <a:defRPr sz="3200">
                <a:solidFill>
                  <a:schemeClr val="tx1"/>
                </a:solidFill>
              </a:defRPr>
            </a:lvl1pPr>
          </a:lstStyle>
          <a:p>
            <a:r>
              <a:rPr lang="nb-NO" dirty="0"/>
              <a:t>Klikk for å redigere tittelstil</a:t>
            </a:r>
          </a:p>
        </p:txBody>
      </p:sp>
    </p:spTree>
    <p:extLst>
      <p:ext uri="{BB962C8B-B14F-4D97-AF65-F5344CB8AC3E}">
        <p14:creationId xmlns:p14="http://schemas.microsoft.com/office/powerpoint/2010/main" val="1695013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Egendefinert oppsett">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91605DC5-35AD-4280-82AB-08B6553DA2FA}"/>
              </a:ext>
            </a:extLst>
          </p:cNvPr>
          <p:cNvSpPr>
            <a:spLocks noGrp="1"/>
          </p:cNvSpPr>
          <p:nvPr>
            <p:ph type="ftr" sz="quarter" idx="11"/>
          </p:nvPr>
        </p:nvSpPr>
        <p:spPr/>
        <p:txBody>
          <a:bodyPr/>
          <a:lstStyle/>
          <a:p>
            <a:endParaRPr lang="nb-NO"/>
          </a:p>
        </p:txBody>
      </p:sp>
      <p:pic>
        <p:nvPicPr>
          <p:cNvPr id="7" name="Bilde 6" descr="Et bilde som inneholder tekst&#10;&#10;Automatisk generert beskrivelse">
            <a:extLst>
              <a:ext uri="{FF2B5EF4-FFF2-40B4-BE49-F238E27FC236}">
                <a16:creationId xmlns:a16="http://schemas.microsoft.com/office/drawing/2014/main" id="{8F36D61F-B83A-4B84-8C43-6CF4F8383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777" y="367612"/>
            <a:ext cx="2567845" cy="565291"/>
          </a:xfrm>
          <a:prstGeom prst="rect">
            <a:avLst/>
          </a:prstGeom>
        </p:spPr>
      </p:pic>
      <p:sp>
        <p:nvSpPr>
          <p:cNvPr id="9" name="Plassholder for bilde 8">
            <a:extLst>
              <a:ext uri="{FF2B5EF4-FFF2-40B4-BE49-F238E27FC236}">
                <a16:creationId xmlns:a16="http://schemas.microsoft.com/office/drawing/2014/main" id="{9BC3EDC2-F70F-478E-9A82-E8FCC5F4DC1E}"/>
              </a:ext>
            </a:extLst>
          </p:cNvPr>
          <p:cNvSpPr>
            <a:spLocks noGrp="1"/>
          </p:cNvSpPr>
          <p:nvPr>
            <p:ph type="pic" sz="quarter" idx="13"/>
          </p:nvPr>
        </p:nvSpPr>
        <p:spPr>
          <a:xfrm>
            <a:off x="6096000" y="-8906"/>
            <a:ext cx="6096000" cy="6866905"/>
          </a:xfrm>
        </p:spPr>
        <p:txBody>
          <a:bodyPr/>
          <a:lstStyle/>
          <a:p>
            <a:endParaRPr lang="nb-NO" dirty="0"/>
          </a:p>
        </p:txBody>
      </p:sp>
      <p:sp>
        <p:nvSpPr>
          <p:cNvPr id="11" name="Plassholder for tekst 10">
            <a:extLst>
              <a:ext uri="{FF2B5EF4-FFF2-40B4-BE49-F238E27FC236}">
                <a16:creationId xmlns:a16="http://schemas.microsoft.com/office/drawing/2014/main" id="{C57E1D35-8B27-4750-B2BC-E087DC01B570}"/>
              </a:ext>
            </a:extLst>
          </p:cNvPr>
          <p:cNvSpPr>
            <a:spLocks noGrp="1"/>
          </p:cNvSpPr>
          <p:nvPr>
            <p:ph type="body" sz="quarter" idx="14"/>
          </p:nvPr>
        </p:nvSpPr>
        <p:spPr>
          <a:xfrm>
            <a:off x="506777" y="2453951"/>
            <a:ext cx="4965679" cy="3160881"/>
          </a:xfrm>
        </p:spPr>
        <p:txBody>
          <a:bodyPr>
            <a:normAutofit/>
          </a:bodyPr>
          <a:lstStyle>
            <a:lvl1pPr>
              <a:defRPr sz="2000"/>
            </a:lvl1pPr>
            <a:lvl2pPr>
              <a:defRPr sz="1800"/>
            </a:lvl2pPr>
            <a:lvl3pPr>
              <a:defRPr sz="1600"/>
            </a:lvl3pPr>
            <a:lvl4pPr>
              <a:defRPr sz="1400"/>
            </a:lvl4pPr>
            <a:lvl5pPr>
              <a:defRPr sz="14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lysbildenummer 4">
            <a:extLst>
              <a:ext uri="{FF2B5EF4-FFF2-40B4-BE49-F238E27FC236}">
                <a16:creationId xmlns:a16="http://schemas.microsoft.com/office/drawing/2014/main" id="{9BA4AAAF-CDFB-4CCE-ACC2-7C3D5F9375AA}"/>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pic>
        <p:nvPicPr>
          <p:cNvPr id="10" name="Bilde 9" descr="Et bilde som inneholder tekst&#10;&#10;Automatisk generert beskrivelse">
            <a:extLst>
              <a:ext uri="{FF2B5EF4-FFF2-40B4-BE49-F238E27FC236}">
                <a16:creationId xmlns:a16="http://schemas.microsoft.com/office/drawing/2014/main" id="{A920FC23-5453-4315-BFAA-D749A61491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6777" y="391589"/>
            <a:ext cx="2743200" cy="603894"/>
          </a:xfrm>
          <a:prstGeom prst="rect">
            <a:avLst/>
          </a:prstGeom>
        </p:spPr>
      </p:pic>
      <p:sp>
        <p:nvSpPr>
          <p:cNvPr id="12" name="Tittel 1">
            <a:extLst>
              <a:ext uri="{FF2B5EF4-FFF2-40B4-BE49-F238E27FC236}">
                <a16:creationId xmlns:a16="http://schemas.microsoft.com/office/drawing/2014/main" id="{D7AADA3F-149F-4535-AC81-66C9BA5692FA}"/>
              </a:ext>
            </a:extLst>
          </p:cNvPr>
          <p:cNvSpPr>
            <a:spLocks noGrp="1"/>
          </p:cNvSpPr>
          <p:nvPr>
            <p:ph type="title"/>
          </p:nvPr>
        </p:nvSpPr>
        <p:spPr>
          <a:xfrm>
            <a:off x="513705" y="1309421"/>
            <a:ext cx="4965679" cy="976579"/>
          </a:xfrm>
        </p:spPr>
        <p:txBody>
          <a:bodyPr anchor="b"/>
          <a:lstStyle>
            <a:lvl1pPr>
              <a:defRPr sz="3200">
                <a:solidFill>
                  <a:schemeClr val="tx1"/>
                </a:solidFill>
              </a:defRPr>
            </a:lvl1pPr>
          </a:lstStyle>
          <a:p>
            <a:r>
              <a:rPr lang="nb-NO" dirty="0"/>
              <a:t>Klikk for å redigere tittelstil</a:t>
            </a:r>
          </a:p>
        </p:txBody>
      </p:sp>
    </p:spTree>
    <p:extLst>
      <p:ext uri="{BB962C8B-B14F-4D97-AF65-F5344CB8AC3E}">
        <p14:creationId xmlns:p14="http://schemas.microsoft.com/office/powerpoint/2010/main" val="2395547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hold med tekst">
    <p:bg>
      <p:bgPr>
        <a:solidFill>
          <a:srgbClr val="175FA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7E506E-385C-4555-8ED9-BCE59646CF94}"/>
              </a:ext>
            </a:extLst>
          </p:cNvPr>
          <p:cNvSpPr>
            <a:spLocks noGrp="1"/>
          </p:cNvSpPr>
          <p:nvPr>
            <p:ph type="title"/>
          </p:nvPr>
        </p:nvSpPr>
        <p:spPr>
          <a:xfrm>
            <a:off x="836612" y="718457"/>
            <a:ext cx="3932237" cy="1600200"/>
          </a:xfrm>
        </p:spPr>
        <p:txBody>
          <a:bodyPr anchor="b"/>
          <a:lstStyle>
            <a:lvl1pPr>
              <a:defRPr sz="3200">
                <a:solidFill>
                  <a:schemeClr val="bg1"/>
                </a:solidFill>
              </a:defRPr>
            </a:lvl1pPr>
          </a:lstStyle>
          <a:p>
            <a:r>
              <a:rPr lang="nb-NO" dirty="0"/>
              <a:t>Klikk for å redigere tittelstil</a:t>
            </a:r>
          </a:p>
        </p:txBody>
      </p:sp>
      <p:sp>
        <p:nvSpPr>
          <p:cNvPr id="4" name="Plassholder for tekst 3">
            <a:extLst>
              <a:ext uri="{FF2B5EF4-FFF2-40B4-BE49-F238E27FC236}">
                <a16:creationId xmlns:a16="http://schemas.microsoft.com/office/drawing/2014/main" id="{FC0E216B-F935-4235-81C3-A9B969B8611F}"/>
              </a:ext>
            </a:extLst>
          </p:cNvPr>
          <p:cNvSpPr>
            <a:spLocks noGrp="1"/>
          </p:cNvSpPr>
          <p:nvPr>
            <p:ph type="body" sz="half" idx="2"/>
          </p:nvPr>
        </p:nvSpPr>
        <p:spPr>
          <a:xfrm>
            <a:off x="836612" y="2719448"/>
            <a:ext cx="3932237" cy="3149539"/>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
        <p:nvSpPr>
          <p:cNvPr id="6" name="Plassholder for bunntekst 5">
            <a:extLst>
              <a:ext uri="{FF2B5EF4-FFF2-40B4-BE49-F238E27FC236}">
                <a16:creationId xmlns:a16="http://schemas.microsoft.com/office/drawing/2014/main" id="{EE8D8090-11D7-47E3-852E-0968E1E9D79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3D4786B-4D38-4F9A-A611-D60657379820}"/>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sp>
        <p:nvSpPr>
          <p:cNvPr id="11" name="Plassholder for innhold 10">
            <a:extLst>
              <a:ext uri="{FF2B5EF4-FFF2-40B4-BE49-F238E27FC236}">
                <a16:creationId xmlns:a16="http://schemas.microsoft.com/office/drawing/2014/main" id="{52ABA55E-3311-44A4-A2DA-5B46FE7AAF41}"/>
              </a:ext>
            </a:extLst>
          </p:cNvPr>
          <p:cNvSpPr>
            <a:spLocks noGrp="1"/>
          </p:cNvSpPr>
          <p:nvPr>
            <p:ph sz="quarter" idx="13"/>
          </p:nvPr>
        </p:nvSpPr>
        <p:spPr>
          <a:xfrm>
            <a:off x="5865813" y="1484314"/>
            <a:ext cx="6034087" cy="438467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2" name="Bilde 11" descr="Et bilde som inneholder tekst&#10;&#10;Automatisk generert beskrivelse">
            <a:extLst>
              <a:ext uri="{FF2B5EF4-FFF2-40B4-BE49-F238E27FC236}">
                <a16:creationId xmlns:a16="http://schemas.microsoft.com/office/drawing/2014/main" id="{5C1FC15A-B80F-42A3-B3C0-A4D77186F4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54464" y="391108"/>
            <a:ext cx="2567845" cy="565291"/>
          </a:xfrm>
          <a:prstGeom prst="rect">
            <a:avLst/>
          </a:prstGeom>
        </p:spPr>
      </p:pic>
    </p:spTree>
    <p:extLst>
      <p:ext uri="{BB962C8B-B14F-4D97-AF65-F5344CB8AC3E}">
        <p14:creationId xmlns:p14="http://schemas.microsoft.com/office/powerpoint/2010/main" val="1743124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CA8E0899-ED84-4089-8609-E90FF3FF02EB}"/>
              </a:ext>
            </a:extLst>
          </p:cNvPr>
          <p:cNvSpPr>
            <a:spLocks noGrp="1"/>
          </p:cNvSpPr>
          <p:nvPr>
            <p:ph type="ftr" sz="quarter" idx="11"/>
          </p:nvPr>
        </p:nvSpPr>
        <p:spPr/>
        <p:txBody>
          <a:bodyPr/>
          <a:lstStyle/>
          <a:p>
            <a:endParaRPr lang="nb-NO"/>
          </a:p>
        </p:txBody>
      </p:sp>
      <p:pic>
        <p:nvPicPr>
          <p:cNvPr id="7" name="Bilde 6" descr="Et bilde som inneholder tekst&#10;&#10;Automatisk generert beskrivelse">
            <a:extLst>
              <a:ext uri="{FF2B5EF4-FFF2-40B4-BE49-F238E27FC236}">
                <a16:creationId xmlns:a16="http://schemas.microsoft.com/office/drawing/2014/main" id="{F28C1CB8-A76F-4182-8577-15B6E16A30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410111"/>
            <a:ext cx="2743200" cy="603894"/>
          </a:xfrm>
          <a:prstGeom prst="rect">
            <a:avLst/>
          </a:prstGeom>
        </p:spPr>
      </p:pic>
      <p:sp>
        <p:nvSpPr>
          <p:cNvPr id="8" name="Rektangel 7">
            <a:extLst>
              <a:ext uri="{FF2B5EF4-FFF2-40B4-BE49-F238E27FC236}">
                <a16:creationId xmlns:a16="http://schemas.microsoft.com/office/drawing/2014/main" id="{381A81F6-933D-49E8-B703-7C974D4AF441}"/>
              </a:ext>
            </a:extLst>
          </p:cNvPr>
          <p:cNvSpPr/>
          <p:nvPr userDrawn="1"/>
        </p:nvSpPr>
        <p:spPr>
          <a:xfrm rot="2842510">
            <a:off x="10084499" y="4941383"/>
            <a:ext cx="4215003" cy="4692691"/>
          </a:xfrm>
          <a:prstGeom prst="rect">
            <a:avLst/>
          </a:prstGeom>
          <a:solidFill>
            <a:srgbClr val="175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lysbildenummer 3">
            <a:extLst>
              <a:ext uri="{FF2B5EF4-FFF2-40B4-BE49-F238E27FC236}">
                <a16:creationId xmlns:a16="http://schemas.microsoft.com/office/drawing/2014/main" id="{854E3A74-BC5E-4D9B-A077-6C4137B8B714}"/>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spTree>
    <p:extLst>
      <p:ext uri="{BB962C8B-B14F-4D97-AF65-F5344CB8AC3E}">
        <p14:creationId xmlns:p14="http://schemas.microsoft.com/office/powerpoint/2010/main" val="3314205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bg>
      <p:bgPr>
        <a:solidFill>
          <a:srgbClr val="175FAB"/>
        </a:solidFill>
        <a:effectLst/>
      </p:bgPr>
    </p:bg>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CA8E0899-ED84-4089-8609-E90FF3FF02E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54E3A74-BC5E-4D9B-A077-6C4137B8B714}"/>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pic>
        <p:nvPicPr>
          <p:cNvPr id="5" name="Bilde 4" descr="Et bilde som inneholder tekst&#10;&#10;Automatisk generert beskrivelse">
            <a:extLst>
              <a:ext uri="{FF2B5EF4-FFF2-40B4-BE49-F238E27FC236}">
                <a16:creationId xmlns:a16="http://schemas.microsoft.com/office/drawing/2014/main" id="{B6BA36C8-83FB-4C34-9D9F-578E14B9C7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54464" y="391108"/>
            <a:ext cx="2567845" cy="565291"/>
          </a:xfrm>
          <a:prstGeom prst="rect">
            <a:avLst/>
          </a:prstGeom>
        </p:spPr>
      </p:pic>
    </p:spTree>
    <p:extLst>
      <p:ext uri="{BB962C8B-B14F-4D97-AF65-F5344CB8AC3E}">
        <p14:creationId xmlns:p14="http://schemas.microsoft.com/office/powerpoint/2010/main" val="451307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Tomt">
    <p:bg>
      <p:bgPr>
        <a:solidFill>
          <a:srgbClr val="175FAB"/>
        </a:solidFill>
        <a:effectLst/>
      </p:bgPr>
    </p:bg>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CA8E0899-ED84-4089-8609-E90FF3FF02E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54E3A74-BC5E-4D9B-A077-6C4137B8B714}"/>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pic>
        <p:nvPicPr>
          <p:cNvPr id="6" name="Bilde 5" descr="Et bilde som inneholder tekst&#10;&#10;Automatisk generert beskrivelse">
            <a:extLst>
              <a:ext uri="{FF2B5EF4-FFF2-40B4-BE49-F238E27FC236}">
                <a16:creationId xmlns:a16="http://schemas.microsoft.com/office/drawing/2014/main" id="{B54A2974-E525-4893-92BB-9DD0E133E1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777" y="367612"/>
            <a:ext cx="2567845" cy="565291"/>
          </a:xfrm>
          <a:prstGeom prst="rect">
            <a:avLst/>
          </a:prstGeom>
        </p:spPr>
      </p:pic>
    </p:spTree>
    <p:extLst>
      <p:ext uri="{BB962C8B-B14F-4D97-AF65-F5344CB8AC3E}">
        <p14:creationId xmlns:p14="http://schemas.microsoft.com/office/powerpoint/2010/main" val="1237020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Egendefinert oppsett">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91605DC5-35AD-4280-82AB-08B6553DA2FA}"/>
              </a:ext>
            </a:extLst>
          </p:cNvPr>
          <p:cNvSpPr>
            <a:spLocks noGrp="1"/>
          </p:cNvSpPr>
          <p:nvPr>
            <p:ph type="ftr" sz="quarter" idx="11"/>
          </p:nvPr>
        </p:nvSpPr>
        <p:spPr/>
        <p:txBody>
          <a:bodyPr/>
          <a:lstStyle/>
          <a:p>
            <a:endParaRPr lang="nb-NO"/>
          </a:p>
        </p:txBody>
      </p:sp>
      <p:sp>
        <p:nvSpPr>
          <p:cNvPr id="3" name="Plassholder for dato 2">
            <a:extLst>
              <a:ext uri="{FF2B5EF4-FFF2-40B4-BE49-F238E27FC236}">
                <a16:creationId xmlns:a16="http://schemas.microsoft.com/office/drawing/2014/main" id="{5BB8AFC6-8237-405C-8825-3D455594EB89}"/>
              </a:ext>
            </a:extLst>
          </p:cNvPr>
          <p:cNvSpPr>
            <a:spLocks noGrp="1"/>
          </p:cNvSpPr>
          <p:nvPr>
            <p:ph type="dt" sz="half" idx="10"/>
          </p:nvPr>
        </p:nvSpPr>
        <p:spPr>
          <a:xfrm>
            <a:off x="513705" y="6343886"/>
            <a:ext cx="2743200" cy="365125"/>
          </a:xfrm>
          <a:prstGeom prst="rect">
            <a:avLst/>
          </a:prstGeom>
        </p:spPr>
        <p:txBody>
          <a:bodyPr/>
          <a:lstStyle/>
          <a:p>
            <a:fld id="{A324A75F-0ECB-4221-9142-2832486BFE1D}" type="datetime1">
              <a:rPr lang="nb-NO" smtClean="0"/>
              <a:t>26.01.2026</a:t>
            </a:fld>
            <a:endParaRPr lang="nb-NO"/>
          </a:p>
        </p:txBody>
      </p:sp>
      <p:pic>
        <p:nvPicPr>
          <p:cNvPr id="10" name="Bilde 9" descr="Et bilde som inneholder tekst&#10;&#10;Automatisk generert beskrivelse">
            <a:extLst>
              <a:ext uri="{FF2B5EF4-FFF2-40B4-BE49-F238E27FC236}">
                <a16:creationId xmlns:a16="http://schemas.microsoft.com/office/drawing/2014/main" id="{9E0095F1-2ADD-43E3-A07E-7864CB0F43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9109" y="346452"/>
            <a:ext cx="2743200" cy="603894"/>
          </a:xfrm>
          <a:prstGeom prst="rect">
            <a:avLst/>
          </a:prstGeom>
        </p:spPr>
      </p:pic>
      <p:sp>
        <p:nvSpPr>
          <p:cNvPr id="13" name="Rektangel 12">
            <a:extLst>
              <a:ext uri="{FF2B5EF4-FFF2-40B4-BE49-F238E27FC236}">
                <a16:creationId xmlns:a16="http://schemas.microsoft.com/office/drawing/2014/main" id="{790728C0-72AA-4636-AC94-9A85B3BA2D64}"/>
              </a:ext>
            </a:extLst>
          </p:cNvPr>
          <p:cNvSpPr/>
          <p:nvPr userDrawn="1"/>
        </p:nvSpPr>
        <p:spPr>
          <a:xfrm rot="2842510">
            <a:off x="10084499" y="4941383"/>
            <a:ext cx="4215003" cy="4692691"/>
          </a:xfrm>
          <a:prstGeom prst="rect">
            <a:avLst/>
          </a:prstGeom>
          <a:solidFill>
            <a:srgbClr val="175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lassholder for bilde 5" descr="Et bilde som inneholder person, mann, mobil, bygning&#10;&#10;Automatisk generert beskrivelse">
            <a:extLst>
              <a:ext uri="{FF2B5EF4-FFF2-40B4-BE49-F238E27FC236}">
                <a16:creationId xmlns:a16="http://schemas.microsoft.com/office/drawing/2014/main" id="{77B4F065-F4A4-4057-9652-905F31EC100D}"/>
              </a:ext>
            </a:extLst>
          </p:cNvPr>
          <p:cNvPicPr>
            <a:picLocks noChangeAspect="1"/>
          </p:cNvPicPr>
          <p:nvPr userDrawn="1"/>
        </p:nvPicPr>
        <p:blipFill>
          <a:blip r:embed="rId3"/>
          <a:srcRect t="12500" b="12500"/>
          <a:stretch>
            <a:fillRect/>
          </a:stretch>
        </p:blipFill>
        <p:spPr>
          <a:xfrm>
            <a:off x="-1183601" y="0"/>
            <a:ext cx="7279601" cy="6858000"/>
          </a:xfrm>
          <a:prstGeom prst="rect">
            <a:avLst/>
          </a:prstGeom>
        </p:spPr>
      </p:pic>
      <p:sp>
        <p:nvSpPr>
          <p:cNvPr id="5" name="Plassholder for lysbildenummer 4">
            <a:extLst>
              <a:ext uri="{FF2B5EF4-FFF2-40B4-BE49-F238E27FC236}">
                <a16:creationId xmlns:a16="http://schemas.microsoft.com/office/drawing/2014/main" id="{9BA4AAAF-CDFB-4CCE-ACC2-7C3D5F9375AA}"/>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sp>
        <p:nvSpPr>
          <p:cNvPr id="2" name="TekstSylinder 1">
            <a:extLst>
              <a:ext uri="{FF2B5EF4-FFF2-40B4-BE49-F238E27FC236}">
                <a16:creationId xmlns:a16="http://schemas.microsoft.com/office/drawing/2014/main" id="{C2622C54-FDBA-4CC3-A05E-9E24DF7B7226}"/>
              </a:ext>
            </a:extLst>
          </p:cNvPr>
          <p:cNvSpPr txBox="1"/>
          <p:nvPr userDrawn="1"/>
        </p:nvSpPr>
        <p:spPr>
          <a:xfrm>
            <a:off x="6980961" y="1864426"/>
            <a:ext cx="4597481" cy="3170099"/>
          </a:xfrm>
          <a:prstGeom prst="rect">
            <a:avLst/>
          </a:prstGeom>
          <a:noFill/>
        </p:spPr>
        <p:txBody>
          <a:bodyPr wrap="square" rtlCol="0">
            <a:spAutoFit/>
          </a:bodyPr>
          <a:lstStyle/>
          <a:p>
            <a:r>
              <a:rPr lang="nb-NO" sz="4000" dirty="0"/>
              <a:t>Kontroll og trygghet for både styre og beboere!</a:t>
            </a:r>
          </a:p>
          <a:p>
            <a:endParaRPr lang="nb-NO" sz="4000" dirty="0"/>
          </a:p>
          <a:p>
            <a:r>
              <a:rPr lang="nb-NO" sz="4000" dirty="0"/>
              <a:t>Takk for meg!</a:t>
            </a:r>
          </a:p>
        </p:txBody>
      </p:sp>
    </p:spTree>
    <p:extLst>
      <p:ext uri="{BB962C8B-B14F-4D97-AF65-F5344CB8AC3E}">
        <p14:creationId xmlns:p14="http://schemas.microsoft.com/office/powerpoint/2010/main" val="4207720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_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9AE546-B766-4AC1-AF20-5D3E5AFBC880}"/>
              </a:ext>
            </a:extLst>
          </p:cNvPr>
          <p:cNvSpPr>
            <a:spLocks noGrp="1"/>
          </p:cNvSpPr>
          <p:nvPr>
            <p:ph type="ctrTitle"/>
          </p:nvPr>
        </p:nvSpPr>
        <p:spPr>
          <a:xfrm>
            <a:off x="1524000" y="1650878"/>
            <a:ext cx="9144000" cy="1811689"/>
          </a:xfrm>
        </p:spPr>
        <p:txBody>
          <a:bodyPr anchor="b"/>
          <a:lstStyle>
            <a:lvl1pPr algn="ctr">
              <a:defRPr sz="6000"/>
            </a:lvl1pPr>
          </a:lstStyle>
          <a:p>
            <a:r>
              <a:rPr lang="nb-NO" dirty="0"/>
              <a:t>Klikk for å redigere tittelstil</a:t>
            </a:r>
          </a:p>
        </p:txBody>
      </p:sp>
      <p:sp>
        <p:nvSpPr>
          <p:cNvPr id="3" name="Undertittel 2">
            <a:extLst>
              <a:ext uri="{FF2B5EF4-FFF2-40B4-BE49-F238E27FC236}">
                <a16:creationId xmlns:a16="http://schemas.microsoft.com/office/drawing/2014/main" id="{B1204FBC-4703-4ECE-A7B8-D6E62C3BB4B8}"/>
              </a:ext>
            </a:extLst>
          </p:cNvPr>
          <p:cNvSpPr>
            <a:spLocks noGrp="1"/>
          </p:cNvSpPr>
          <p:nvPr>
            <p:ph type="subTitle" idx="1"/>
          </p:nvPr>
        </p:nvSpPr>
        <p:spPr>
          <a:xfrm>
            <a:off x="1524000" y="3691074"/>
            <a:ext cx="9144000" cy="9140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5" name="Plassholder for bunntekst 4">
            <a:extLst>
              <a:ext uri="{FF2B5EF4-FFF2-40B4-BE49-F238E27FC236}">
                <a16:creationId xmlns:a16="http://schemas.microsoft.com/office/drawing/2014/main" id="{DBC0FEE8-F8B1-4DCB-AB6F-BB0152DCBAE4}"/>
              </a:ext>
            </a:extLst>
          </p:cNvPr>
          <p:cNvSpPr>
            <a:spLocks noGrp="1"/>
          </p:cNvSpPr>
          <p:nvPr>
            <p:ph type="ftr" sz="quarter" idx="11"/>
          </p:nvPr>
        </p:nvSpPr>
        <p:spPr/>
        <p:txBody>
          <a:bodyPr/>
          <a:lstStyle/>
          <a:p>
            <a:endParaRPr lang="nb-NO"/>
          </a:p>
        </p:txBody>
      </p:sp>
      <p:pic>
        <p:nvPicPr>
          <p:cNvPr id="7" name="Bilde 6" descr="Et bilde som inneholder tekst&#10;&#10;Automatisk generert beskrivelse">
            <a:extLst>
              <a:ext uri="{FF2B5EF4-FFF2-40B4-BE49-F238E27FC236}">
                <a16:creationId xmlns:a16="http://schemas.microsoft.com/office/drawing/2014/main" id="{74C2B2BD-F6B1-4425-A5BA-122F3D0BA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410111"/>
            <a:ext cx="2743200" cy="603894"/>
          </a:xfrm>
          <a:prstGeom prst="rect">
            <a:avLst/>
          </a:prstGeom>
        </p:spPr>
      </p:pic>
      <p:sp>
        <p:nvSpPr>
          <p:cNvPr id="8" name="Rektangel 7">
            <a:extLst>
              <a:ext uri="{FF2B5EF4-FFF2-40B4-BE49-F238E27FC236}">
                <a16:creationId xmlns:a16="http://schemas.microsoft.com/office/drawing/2014/main" id="{DDD7310A-BB63-4C33-9997-CE029A874B01}"/>
              </a:ext>
            </a:extLst>
          </p:cNvPr>
          <p:cNvSpPr/>
          <p:nvPr userDrawn="1"/>
        </p:nvSpPr>
        <p:spPr>
          <a:xfrm rot="2842510">
            <a:off x="10084499" y="4941383"/>
            <a:ext cx="4215003" cy="4692691"/>
          </a:xfrm>
          <a:prstGeom prst="rect">
            <a:avLst/>
          </a:prstGeom>
          <a:solidFill>
            <a:srgbClr val="175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lysbildenummer 5">
            <a:extLst>
              <a:ext uri="{FF2B5EF4-FFF2-40B4-BE49-F238E27FC236}">
                <a16:creationId xmlns:a16="http://schemas.microsoft.com/office/drawing/2014/main" id="{B088E276-0797-4AAA-A0F9-91AF6C36C61A}"/>
              </a:ext>
            </a:extLst>
          </p:cNvPr>
          <p:cNvSpPr>
            <a:spLocks noGrp="1"/>
          </p:cNvSpPr>
          <p:nvPr>
            <p:ph type="sldNum" sz="quarter" idx="12"/>
          </p:nvPr>
        </p:nvSpPr>
        <p:spPr>
          <a:xfrm>
            <a:off x="9038361" y="6359401"/>
            <a:ext cx="2743200" cy="365125"/>
          </a:xfrm>
        </p:spPr>
        <p:txBody>
          <a:bodyPr/>
          <a:lstStyle>
            <a:lvl1pPr>
              <a:defRPr>
                <a:solidFill>
                  <a:schemeClr val="bg1"/>
                </a:solidFill>
              </a:defRPr>
            </a:lvl1pPr>
          </a:lstStyle>
          <a:p>
            <a:fld id="{1852EB4B-0987-4949-8C99-A2C3F97E701E}" type="slidenum">
              <a:rPr lang="nb-NO" smtClean="0"/>
              <a:pPr/>
              <a:t>‹#›</a:t>
            </a:fld>
            <a:endParaRPr lang="nb-NO" dirty="0"/>
          </a:p>
        </p:txBody>
      </p:sp>
    </p:spTree>
    <p:extLst>
      <p:ext uri="{BB962C8B-B14F-4D97-AF65-F5344CB8AC3E}">
        <p14:creationId xmlns:p14="http://schemas.microsoft.com/office/powerpoint/2010/main" val="3703808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ogo_blå bakgrunn">
    <p:bg>
      <p:bgPr>
        <a:solidFill>
          <a:srgbClr val="175FAB"/>
        </a:solidFill>
        <a:effectLst/>
      </p:bgPr>
    </p:bg>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8506ADAD-5BC8-4352-B3B2-A24CA2C807B9}"/>
              </a:ext>
            </a:extLst>
          </p:cNvPr>
          <p:cNvPicPr>
            <a:picLocks noChangeAspect="1"/>
          </p:cNvPicPr>
          <p:nvPr userDrawn="1"/>
        </p:nvPicPr>
        <p:blipFill>
          <a:blip r:embed="rId2"/>
          <a:stretch>
            <a:fillRect/>
          </a:stretch>
        </p:blipFill>
        <p:spPr>
          <a:xfrm>
            <a:off x="2144265" y="2323408"/>
            <a:ext cx="7903471" cy="1739888"/>
          </a:xfrm>
          <a:prstGeom prst="rect">
            <a:avLst/>
          </a:prstGeom>
        </p:spPr>
      </p:pic>
    </p:spTree>
    <p:extLst>
      <p:ext uri="{BB962C8B-B14F-4D97-AF65-F5344CB8AC3E}">
        <p14:creationId xmlns:p14="http://schemas.microsoft.com/office/powerpoint/2010/main" val="4088979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idetype 6">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984787" y="423387"/>
            <a:ext cx="10239183" cy="1594268"/>
          </a:xfrm>
        </p:spPr>
        <p:txBody>
          <a:bodyPr anchor="b" anchorCtr="0">
            <a:noAutofit/>
          </a:bodyPr>
          <a:lstStyle>
            <a:lvl1pPr algn="l">
              <a:lnSpc>
                <a:spcPts val="5307"/>
              </a:lnSpc>
              <a:defRPr sz="4800" b="1" i="0" baseline="0">
                <a:solidFill>
                  <a:schemeClr val="tx1"/>
                </a:solidFill>
                <a:latin typeface="Calibri Light" panose="020F0302020204030204" pitchFamily="34" charset="0"/>
                <a:cs typeface="Calibri Light" panose="020F0302020204030204" pitchFamily="34" charset="0"/>
              </a:defRPr>
            </a:lvl1pPr>
          </a:lstStyle>
          <a:p>
            <a:r>
              <a:rPr lang="nb-NO" dirty="0"/>
              <a:t>Tittel</a:t>
            </a:r>
          </a:p>
        </p:txBody>
      </p:sp>
      <p:sp>
        <p:nvSpPr>
          <p:cNvPr id="9" name="Plassholder for tekst 9"/>
          <p:cNvSpPr>
            <a:spLocks noGrp="1"/>
          </p:cNvSpPr>
          <p:nvPr>
            <p:ph type="body" sz="quarter" idx="11" hasCustomPrompt="1"/>
          </p:nvPr>
        </p:nvSpPr>
        <p:spPr>
          <a:xfrm>
            <a:off x="984786" y="2098723"/>
            <a:ext cx="10239183" cy="4033987"/>
          </a:xfrm>
        </p:spPr>
        <p:txBody>
          <a:bodyPr>
            <a:noAutofit/>
          </a:bodyPr>
          <a:lstStyle>
            <a:lvl1pPr marL="0" indent="0">
              <a:buNone/>
              <a:defRPr sz="3200">
                <a:solidFill>
                  <a:schemeClr val="tx1"/>
                </a:solidFill>
                <a:latin typeface="+mn-lt"/>
              </a:defRPr>
            </a:lvl1pPr>
            <a:lvl2pPr>
              <a:defRPr sz="2667">
                <a:solidFill>
                  <a:schemeClr val="tx1"/>
                </a:solidFill>
                <a:latin typeface="+mn-lt"/>
              </a:defRPr>
            </a:lvl2pPr>
            <a:lvl3pPr>
              <a:defRPr sz="2133">
                <a:solidFill>
                  <a:schemeClr val="tx1"/>
                </a:solidFill>
                <a:latin typeface="+mn-lt"/>
              </a:defRPr>
            </a:lvl3pPr>
            <a:lvl4pPr>
              <a:defRPr>
                <a:solidFill>
                  <a:srgbClr val="54227C"/>
                </a:solidFill>
              </a:defRPr>
            </a:lvl4pPr>
            <a:lvl5pPr>
              <a:defRPr>
                <a:solidFill>
                  <a:srgbClr val="54227C"/>
                </a:solidFill>
              </a:defRPr>
            </a:lvl5pPr>
          </a:lstStyle>
          <a:p>
            <a:pPr lvl="0"/>
            <a:r>
              <a:rPr lang="nb-NO" dirty="0"/>
              <a:t>Brødtekst</a:t>
            </a:r>
          </a:p>
        </p:txBody>
      </p:sp>
      <p:pic>
        <p:nvPicPr>
          <p:cNvPr id="6" name="Bilde 5" descr="Et bilde som inneholder tekst&#10;&#10;Automatisk generert beskrivelse">
            <a:extLst>
              <a:ext uri="{FF2B5EF4-FFF2-40B4-BE49-F238E27FC236}">
                <a16:creationId xmlns:a16="http://schemas.microsoft.com/office/drawing/2014/main" id="{AD341E44-4587-46EA-929E-990230EB5325}"/>
              </a:ext>
            </a:extLst>
          </p:cNvPr>
          <p:cNvPicPr>
            <a:picLocks noChangeAspect="1"/>
          </p:cNvPicPr>
          <p:nvPr userDrawn="1"/>
        </p:nvPicPr>
        <p:blipFill>
          <a:blip r:embed="rId2"/>
          <a:stretch>
            <a:fillRect/>
          </a:stretch>
        </p:blipFill>
        <p:spPr>
          <a:xfrm>
            <a:off x="10126030" y="322601"/>
            <a:ext cx="1693341" cy="372776"/>
          </a:xfrm>
          <a:prstGeom prst="rect">
            <a:avLst/>
          </a:prstGeom>
        </p:spPr>
      </p:pic>
    </p:spTree>
    <p:extLst>
      <p:ext uri="{BB962C8B-B14F-4D97-AF65-F5344CB8AC3E}">
        <p14:creationId xmlns:p14="http://schemas.microsoft.com/office/powerpoint/2010/main" val="1936341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idetype 2">
    <p:spTree>
      <p:nvGrpSpPr>
        <p:cNvPr id="1" name=""/>
        <p:cNvGrpSpPr/>
        <p:nvPr/>
      </p:nvGrpSpPr>
      <p:grpSpPr>
        <a:xfrm>
          <a:off x="0" y="0"/>
          <a:ext cx="0" cy="0"/>
          <a:chOff x="0" y="0"/>
          <a:chExt cx="0" cy="0"/>
        </a:xfrm>
      </p:grpSpPr>
      <p:sp>
        <p:nvSpPr>
          <p:cNvPr id="4" name="Rektangel 3"/>
          <p:cNvSpPr/>
          <p:nvPr userDrawn="1"/>
        </p:nvSpPr>
        <p:spPr>
          <a:xfrm>
            <a:off x="6096000" y="0"/>
            <a:ext cx="6096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sp>
        <p:nvSpPr>
          <p:cNvPr id="2" name="Tittel 1"/>
          <p:cNvSpPr>
            <a:spLocks noGrp="1"/>
          </p:cNvSpPr>
          <p:nvPr>
            <p:ph type="ctrTitle" hasCustomPrompt="1"/>
          </p:nvPr>
        </p:nvSpPr>
        <p:spPr>
          <a:xfrm>
            <a:off x="902185" y="918939"/>
            <a:ext cx="4601369" cy="2358136"/>
          </a:xfrm>
        </p:spPr>
        <p:txBody>
          <a:bodyPr anchor="b" anchorCtr="0">
            <a:noAutofit/>
          </a:bodyPr>
          <a:lstStyle>
            <a:lvl1pPr algn="l">
              <a:lnSpc>
                <a:spcPct val="100000"/>
              </a:lnSpc>
              <a:defRPr sz="4800" b="1" i="0" baseline="0">
                <a:solidFill>
                  <a:schemeClr val="tx1"/>
                </a:solidFill>
                <a:latin typeface="Calibri Light" panose="020F0302020204030204" pitchFamily="34" charset="0"/>
                <a:cs typeface="Calibri Light" panose="020F0302020204030204" pitchFamily="34" charset="0"/>
              </a:defRPr>
            </a:lvl1pPr>
          </a:lstStyle>
          <a:p>
            <a:r>
              <a:rPr lang="nb-NO" dirty="0"/>
              <a:t>Tittel</a:t>
            </a:r>
          </a:p>
        </p:txBody>
      </p:sp>
      <p:sp>
        <p:nvSpPr>
          <p:cNvPr id="3" name="Undertittel 2"/>
          <p:cNvSpPr>
            <a:spLocks noGrp="1"/>
          </p:cNvSpPr>
          <p:nvPr>
            <p:ph type="subTitle" idx="1" hasCustomPrompt="1"/>
          </p:nvPr>
        </p:nvSpPr>
        <p:spPr>
          <a:xfrm>
            <a:off x="902185" y="3556335"/>
            <a:ext cx="4601369" cy="2442159"/>
          </a:xfrm>
        </p:spPr>
        <p:txBody>
          <a:bodyPr>
            <a:normAutofit/>
          </a:bodyPr>
          <a:lstStyle>
            <a:lvl1pPr marL="0" indent="0" algn="l">
              <a:lnSpc>
                <a:spcPts val="2160"/>
              </a:lnSpc>
              <a:buNone/>
              <a:defRPr sz="2133" b="0" i="0" cap="none">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dirty="0"/>
              <a:t>Brødtekst</a:t>
            </a:r>
          </a:p>
        </p:txBody>
      </p:sp>
      <p:pic>
        <p:nvPicPr>
          <p:cNvPr id="8" name="Bilde 7" descr="Et bilde som inneholder tekst&#10;&#10;Automatisk generert beskrivelse">
            <a:extLst>
              <a:ext uri="{FF2B5EF4-FFF2-40B4-BE49-F238E27FC236}">
                <a16:creationId xmlns:a16="http://schemas.microsoft.com/office/drawing/2014/main" id="{1EADBEDD-293A-432C-9BDE-9E8952F18F9E}"/>
              </a:ext>
            </a:extLst>
          </p:cNvPr>
          <p:cNvPicPr>
            <a:picLocks noChangeAspect="1"/>
          </p:cNvPicPr>
          <p:nvPr userDrawn="1"/>
        </p:nvPicPr>
        <p:blipFill>
          <a:blip r:embed="rId2"/>
          <a:stretch>
            <a:fillRect/>
          </a:stretch>
        </p:blipFill>
        <p:spPr>
          <a:xfrm>
            <a:off x="10126030" y="322601"/>
            <a:ext cx="1693341" cy="372776"/>
          </a:xfrm>
          <a:prstGeom prst="rect">
            <a:avLst/>
          </a:prstGeom>
        </p:spPr>
      </p:pic>
    </p:spTree>
    <p:extLst>
      <p:ext uri="{BB962C8B-B14F-4D97-AF65-F5344CB8AC3E}">
        <p14:creationId xmlns:p14="http://schemas.microsoft.com/office/powerpoint/2010/main" val="1968312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idetype 4">
    <p:bg>
      <p:bgPr>
        <a:solidFill>
          <a:srgbClr val="175FAB"/>
        </a:solidFill>
        <a:effectLst/>
      </p:bgPr>
    </p:bg>
    <p:spTree>
      <p:nvGrpSpPr>
        <p:cNvPr id="1" name=""/>
        <p:cNvGrpSpPr/>
        <p:nvPr/>
      </p:nvGrpSpPr>
      <p:grpSpPr>
        <a:xfrm>
          <a:off x="0" y="0"/>
          <a:ext cx="0" cy="0"/>
          <a:chOff x="0" y="0"/>
          <a:chExt cx="0" cy="0"/>
        </a:xfrm>
      </p:grpSpPr>
      <p:sp>
        <p:nvSpPr>
          <p:cNvPr id="9" name="Plassholder for bilde 8"/>
          <p:cNvSpPr>
            <a:spLocks noGrp="1"/>
          </p:cNvSpPr>
          <p:nvPr>
            <p:ph type="pic" sz="quarter" idx="11"/>
          </p:nvPr>
        </p:nvSpPr>
        <p:spPr>
          <a:xfrm>
            <a:off x="0" y="0"/>
            <a:ext cx="6087533" cy="6858000"/>
          </a:xfrm>
        </p:spPr>
        <p:txBody>
          <a:bodyPr/>
          <a:lstStyle/>
          <a:p>
            <a:endParaRPr lang="nb-NO"/>
          </a:p>
        </p:txBody>
      </p:sp>
      <p:sp>
        <p:nvSpPr>
          <p:cNvPr id="2" name="Tittel 1"/>
          <p:cNvSpPr>
            <a:spLocks noGrp="1"/>
          </p:cNvSpPr>
          <p:nvPr>
            <p:ph type="ctrTitle" hasCustomPrompt="1"/>
          </p:nvPr>
        </p:nvSpPr>
        <p:spPr>
          <a:xfrm>
            <a:off x="6942698" y="918939"/>
            <a:ext cx="4601369" cy="2358136"/>
          </a:xfrm>
        </p:spPr>
        <p:txBody>
          <a:bodyPr anchor="b" anchorCtr="0">
            <a:noAutofit/>
          </a:bodyPr>
          <a:lstStyle>
            <a:lvl1pPr algn="l">
              <a:lnSpc>
                <a:spcPct val="100000"/>
              </a:lnSpc>
              <a:defRPr sz="4800" b="1" i="0" baseline="0">
                <a:solidFill>
                  <a:schemeClr val="bg1"/>
                </a:solidFill>
                <a:latin typeface="Calibri Light" panose="020F0302020204030204" pitchFamily="34" charset="0"/>
                <a:cs typeface="Calibri Light" panose="020F0302020204030204" pitchFamily="34" charset="0"/>
              </a:defRPr>
            </a:lvl1pPr>
          </a:lstStyle>
          <a:p>
            <a:r>
              <a:rPr lang="nb-NO" dirty="0"/>
              <a:t>Tittel</a:t>
            </a:r>
          </a:p>
        </p:txBody>
      </p:sp>
      <p:sp>
        <p:nvSpPr>
          <p:cNvPr id="4" name="Rektangel 3"/>
          <p:cNvSpPr/>
          <p:nvPr userDrawn="1"/>
        </p:nvSpPr>
        <p:spPr>
          <a:xfrm>
            <a:off x="0" y="0"/>
            <a:ext cx="6096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sp>
        <p:nvSpPr>
          <p:cNvPr id="15" name="Undertittel 2"/>
          <p:cNvSpPr>
            <a:spLocks noGrp="1"/>
          </p:cNvSpPr>
          <p:nvPr>
            <p:ph type="subTitle" idx="1" hasCustomPrompt="1"/>
          </p:nvPr>
        </p:nvSpPr>
        <p:spPr>
          <a:xfrm>
            <a:off x="6942698" y="3556335"/>
            <a:ext cx="4601369" cy="2442159"/>
          </a:xfrm>
        </p:spPr>
        <p:txBody>
          <a:bodyPr>
            <a:normAutofit/>
          </a:bodyPr>
          <a:lstStyle>
            <a:lvl1pPr marL="0" indent="0" algn="l">
              <a:lnSpc>
                <a:spcPts val="2293"/>
              </a:lnSpc>
              <a:buFont typeface="Arial"/>
              <a:buNone/>
              <a:defRPr sz="2400" b="0" i="0" cap="none">
                <a:solidFill>
                  <a:schemeClr val="bg1"/>
                </a:solidFill>
                <a:latin typeface="+mn-lt"/>
              </a:defRPr>
            </a:lvl1pPr>
            <a:lvl2pPr marL="479988" indent="-239994" algn="l">
              <a:buFont typeface="Arial"/>
              <a:buChar char="•"/>
              <a:defRPr sz="2133">
                <a:solidFill>
                  <a:schemeClr val="bg1"/>
                </a:solidFill>
                <a:latin typeface="+mn-lt"/>
              </a:defRPr>
            </a:lvl2pPr>
            <a:lvl3pPr marL="719982" indent="-239994" algn="l">
              <a:buFont typeface="Arial"/>
              <a:buChar char="•"/>
              <a:defRPr sz="1867">
                <a:solidFill>
                  <a:schemeClr val="bg1"/>
                </a:solidFill>
                <a:latin typeface="+mn-lt"/>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nb-NO" dirty="0"/>
              <a:t>Brødtekst</a:t>
            </a:r>
          </a:p>
        </p:txBody>
      </p:sp>
      <p:pic>
        <p:nvPicPr>
          <p:cNvPr id="11" name="Bilde 10" descr="Et bilde som inneholder tekst&#10;&#10;Automatisk generert beskrivelse">
            <a:extLst>
              <a:ext uri="{FF2B5EF4-FFF2-40B4-BE49-F238E27FC236}">
                <a16:creationId xmlns:a16="http://schemas.microsoft.com/office/drawing/2014/main" id="{32FC7EEF-2C54-4A3C-9BE5-A3E7B3E92E8F}"/>
              </a:ext>
            </a:extLst>
          </p:cNvPr>
          <p:cNvPicPr>
            <a:picLocks noChangeAspect="1"/>
          </p:cNvPicPr>
          <p:nvPr userDrawn="1"/>
        </p:nvPicPr>
        <p:blipFill>
          <a:blip r:embed="rId2"/>
          <a:stretch>
            <a:fillRect/>
          </a:stretch>
        </p:blipFill>
        <p:spPr>
          <a:xfrm>
            <a:off x="10186220" y="314630"/>
            <a:ext cx="1621488" cy="356959"/>
          </a:xfrm>
          <a:prstGeom prst="rect">
            <a:avLst/>
          </a:prstGeom>
        </p:spPr>
      </p:pic>
    </p:spTree>
    <p:extLst>
      <p:ext uri="{BB962C8B-B14F-4D97-AF65-F5344CB8AC3E}">
        <p14:creationId xmlns:p14="http://schemas.microsoft.com/office/powerpoint/2010/main" val="4227233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detype 5">
    <p:spTree>
      <p:nvGrpSpPr>
        <p:cNvPr id="1" name=""/>
        <p:cNvGrpSpPr/>
        <p:nvPr/>
      </p:nvGrpSpPr>
      <p:grpSpPr>
        <a:xfrm>
          <a:off x="0" y="0"/>
          <a:ext cx="0" cy="0"/>
          <a:chOff x="0" y="0"/>
          <a:chExt cx="0" cy="0"/>
        </a:xfrm>
      </p:grpSpPr>
      <p:sp>
        <p:nvSpPr>
          <p:cNvPr id="4" name="Rektangel 3"/>
          <p:cNvSpPr/>
          <p:nvPr userDrawn="1"/>
        </p:nvSpPr>
        <p:spPr>
          <a:xfrm>
            <a:off x="6096000" y="0"/>
            <a:ext cx="6096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sp>
        <p:nvSpPr>
          <p:cNvPr id="2" name="Tittel 1"/>
          <p:cNvSpPr>
            <a:spLocks noGrp="1"/>
          </p:cNvSpPr>
          <p:nvPr>
            <p:ph type="ctrTitle" hasCustomPrompt="1"/>
          </p:nvPr>
        </p:nvSpPr>
        <p:spPr>
          <a:xfrm>
            <a:off x="902185" y="918939"/>
            <a:ext cx="4601369" cy="2358136"/>
          </a:xfrm>
        </p:spPr>
        <p:txBody>
          <a:bodyPr anchor="b" anchorCtr="0">
            <a:noAutofit/>
          </a:bodyPr>
          <a:lstStyle>
            <a:lvl1pPr algn="l">
              <a:lnSpc>
                <a:spcPct val="100000"/>
              </a:lnSpc>
              <a:defRPr sz="4800" b="1" i="0" baseline="0">
                <a:solidFill>
                  <a:schemeClr val="tx1"/>
                </a:solidFill>
                <a:latin typeface="Calibri Light" panose="020F0302020204030204" pitchFamily="34" charset="0"/>
                <a:cs typeface="Calibri Light" panose="020F0302020204030204" pitchFamily="34" charset="0"/>
              </a:defRPr>
            </a:lvl1pPr>
          </a:lstStyle>
          <a:p>
            <a:r>
              <a:rPr lang="nb-NO" dirty="0"/>
              <a:t>Tittel</a:t>
            </a:r>
          </a:p>
        </p:txBody>
      </p:sp>
      <p:sp>
        <p:nvSpPr>
          <p:cNvPr id="16" name="Undertittel 2"/>
          <p:cNvSpPr>
            <a:spLocks noGrp="1"/>
          </p:cNvSpPr>
          <p:nvPr>
            <p:ph type="subTitle" idx="1" hasCustomPrompt="1"/>
          </p:nvPr>
        </p:nvSpPr>
        <p:spPr>
          <a:xfrm>
            <a:off x="902185" y="3556335"/>
            <a:ext cx="4601369" cy="2442159"/>
          </a:xfrm>
        </p:spPr>
        <p:txBody>
          <a:bodyPr>
            <a:normAutofit/>
          </a:bodyPr>
          <a:lstStyle>
            <a:lvl1pPr marL="0" indent="0" algn="l">
              <a:lnSpc>
                <a:spcPts val="2293"/>
              </a:lnSpc>
              <a:buFont typeface="Arial"/>
              <a:buNone/>
              <a:defRPr sz="2400" b="0" i="0" cap="none">
                <a:solidFill>
                  <a:schemeClr val="tx1"/>
                </a:solidFill>
                <a:latin typeface="+mn-lt"/>
              </a:defRPr>
            </a:lvl1pPr>
            <a:lvl2pPr marL="479988" indent="-239994" algn="l">
              <a:buFont typeface="Arial"/>
              <a:buChar char="•"/>
              <a:defRPr sz="2133">
                <a:solidFill>
                  <a:schemeClr val="tx1"/>
                </a:solidFill>
                <a:latin typeface="+mn-lt"/>
              </a:defRPr>
            </a:lvl2pPr>
            <a:lvl3pPr marL="719982" indent="-239994" algn="l">
              <a:buFont typeface="Arial"/>
              <a:buChar char="•"/>
              <a:defRPr sz="1867">
                <a:solidFill>
                  <a:schemeClr val="tx1"/>
                </a:solidFill>
                <a:latin typeface="+mn-lt"/>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nb-NO" dirty="0"/>
              <a:t>Brødtekst</a:t>
            </a:r>
          </a:p>
        </p:txBody>
      </p:sp>
      <p:pic>
        <p:nvPicPr>
          <p:cNvPr id="9" name="Bilde 8" descr="Et bilde som inneholder tekst&#10;&#10;Automatisk generert beskrivelse">
            <a:extLst>
              <a:ext uri="{FF2B5EF4-FFF2-40B4-BE49-F238E27FC236}">
                <a16:creationId xmlns:a16="http://schemas.microsoft.com/office/drawing/2014/main" id="{D060C93D-A1D2-479B-B3E1-6CC39D04EAC4}"/>
              </a:ext>
            </a:extLst>
          </p:cNvPr>
          <p:cNvPicPr>
            <a:picLocks noChangeAspect="1"/>
          </p:cNvPicPr>
          <p:nvPr userDrawn="1"/>
        </p:nvPicPr>
        <p:blipFill>
          <a:blip r:embed="rId2"/>
          <a:stretch>
            <a:fillRect/>
          </a:stretch>
        </p:blipFill>
        <p:spPr>
          <a:xfrm>
            <a:off x="10126030" y="322601"/>
            <a:ext cx="1693341" cy="372776"/>
          </a:xfrm>
          <a:prstGeom prst="rect">
            <a:avLst/>
          </a:prstGeom>
        </p:spPr>
      </p:pic>
    </p:spTree>
    <p:extLst>
      <p:ext uri="{BB962C8B-B14F-4D97-AF65-F5344CB8AC3E}">
        <p14:creationId xmlns:p14="http://schemas.microsoft.com/office/powerpoint/2010/main" val="4234675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idetype 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942698" y="918939"/>
            <a:ext cx="4601369" cy="2358136"/>
          </a:xfrm>
        </p:spPr>
        <p:txBody>
          <a:bodyPr anchor="b" anchorCtr="0">
            <a:noAutofit/>
          </a:bodyPr>
          <a:lstStyle>
            <a:lvl1pPr algn="l">
              <a:lnSpc>
                <a:spcPct val="100000"/>
              </a:lnSpc>
              <a:defRPr sz="4800" b="1" i="0" kern="1200" baseline="0">
                <a:solidFill>
                  <a:schemeClr val="tx1"/>
                </a:solidFill>
                <a:latin typeface="Calibri Light" panose="020F0302020204030204" pitchFamily="34" charset="0"/>
                <a:cs typeface="Calibri Light" panose="020F0302020204030204" pitchFamily="34" charset="0"/>
              </a:defRPr>
            </a:lvl1pPr>
          </a:lstStyle>
          <a:p>
            <a:r>
              <a:rPr lang="nb-NO" dirty="0"/>
              <a:t>Tittel</a:t>
            </a:r>
          </a:p>
        </p:txBody>
      </p:sp>
      <p:sp>
        <p:nvSpPr>
          <p:cNvPr id="3" name="Undertittel 2"/>
          <p:cNvSpPr>
            <a:spLocks noGrp="1"/>
          </p:cNvSpPr>
          <p:nvPr>
            <p:ph type="subTitle" idx="1" hasCustomPrompt="1"/>
          </p:nvPr>
        </p:nvSpPr>
        <p:spPr>
          <a:xfrm>
            <a:off x="6942698" y="3556335"/>
            <a:ext cx="4601369" cy="2442159"/>
          </a:xfrm>
        </p:spPr>
        <p:txBody>
          <a:bodyPr>
            <a:normAutofit/>
          </a:bodyPr>
          <a:lstStyle>
            <a:lvl1pPr marL="0" indent="0" algn="l">
              <a:lnSpc>
                <a:spcPts val="2293"/>
              </a:lnSpc>
              <a:buNone/>
              <a:defRPr sz="2133" b="0" i="0" cap="none">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dirty="0"/>
              <a:t>Brødtekst</a:t>
            </a:r>
          </a:p>
        </p:txBody>
      </p:sp>
      <p:sp>
        <p:nvSpPr>
          <p:cNvPr id="4" name="Rektangel 3"/>
          <p:cNvSpPr/>
          <p:nvPr userDrawn="1"/>
        </p:nvSpPr>
        <p:spPr>
          <a:xfrm>
            <a:off x="0" y="0"/>
            <a:ext cx="6096000" cy="6858000"/>
          </a:xfrm>
          <a:prstGeom prst="rect">
            <a:avLst/>
          </a:prstGeom>
          <a:solidFill>
            <a:srgbClr val="175F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sp>
        <p:nvSpPr>
          <p:cNvPr id="13" name="Plassholder for dato 3"/>
          <p:cNvSpPr txBox="1">
            <a:spLocks/>
          </p:cNvSpPr>
          <p:nvPr userDrawn="1"/>
        </p:nvSpPr>
        <p:spPr>
          <a:xfrm>
            <a:off x="203200" y="6410298"/>
            <a:ext cx="2844800" cy="365125"/>
          </a:xfrm>
          <a:prstGeom prst="rect">
            <a:avLst/>
          </a:prstGeom>
        </p:spPr>
        <p:txBody>
          <a:bodyPr/>
          <a:ls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163E8C-F8AE-0046-A67E-DAF922AF8380}" type="datetimeFigureOut">
              <a:rPr lang="nb-NO" sz="1600" smtClean="0">
                <a:solidFill>
                  <a:schemeClr val="bg1">
                    <a:lumMod val="50000"/>
                  </a:schemeClr>
                </a:solidFill>
                <a:latin typeface="Tw Cen MT"/>
                <a:cs typeface="Tw Cen MT"/>
              </a:rPr>
              <a:pPr/>
              <a:t>26.01.2026</a:t>
            </a:fld>
            <a:endParaRPr lang="nb-NO" sz="1600" dirty="0">
              <a:solidFill>
                <a:schemeClr val="bg1">
                  <a:lumMod val="50000"/>
                </a:schemeClr>
              </a:solidFill>
              <a:latin typeface="Tw Cen MT"/>
              <a:cs typeface="Tw Cen MT"/>
            </a:endParaRPr>
          </a:p>
        </p:txBody>
      </p:sp>
      <p:pic>
        <p:nvPicPr>
          <p:cNvPr id="9" name="Bilde 8" descr="Et bilde som inneholder tekst&#10;&#10;Automatisk generert beskrivelse">
            <a:extLst>
              <a:ext uri="{FF2B5EF4-FFF2-40B4-BE49-F238E27FC236}">
                <a16:creationId xmlns:a16="http://schemas.microsoft.com/office/drawing/2014/main" id="{6B50CA09-4DE4-4BB9-B2A4-31785F87B085}"/>
              </a:ext>
            </a:extLst>
          </p:cNvPr>
          <p:cNvPicPr>
            <a:picLocks noChangeAspect="1"/>
          </p:cNvPicPr>
          <p:nvPr userDrawn="1"/>
        </p:nvPicPr>
        <p:blipFill>
          <a:blip r:embed="rId2"/>
          <a:stretch>
            <a:fillRect/>
          </a:stretch>
        </p:blipFill>
        <p:spPr>
          <a:xfrm>
            <a:off x="10126030" y="322601"/>
            <a:ext cx="1693341" cy="372776"/>
          </a:xfrm>
          <a:prstGeom prst="rect">
            <a:avLst/>
          </a:prstGeom>
        </p:spPr>
      </p:pic>
    </p:spTree>
    <p:extLst>
      <p:ext uri="{BB962C8B-B14F-4D97-AF65-F5344CB8AC3E}">
        <p14:creationId xmlns:p14="http://schemas.microsoft.com/office/powerpoint/2010/main" val="208442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bilde_3">
    <p:bg>
      <p:bgPr>
        <a:solidFill>
          <a:srgbClr val="175FAB"/>
        </a:solidFill>
        <a:effectLst/>
      </p:bgPr>
    </p:bg>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D4E76124-E47D-45A7-B482-C71A3610507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A0EA9416-E73B-4481-A6B5-52FF24FCD4FB}"/>
              </a:ext>
            </a:extLst>
          </p:cNvPr>
          <p:cNvSpPr>
            <a:spLocks noGrp="1"/>
          </p:cNvSpPr>
          <p:nvPr>
            <p:ph type="sldNum" sz="quarter" idx="12"/>
          </p:nvPr>
        </p:nvSpPr>
        <p:spPr/>
        <p:txBody>
          <a:bodyPr/>
          <a:lstStyle/>
          <a:p>
            <a:endParaRPr lang="nb-NO" dirty="0"/>
          </a:p>
        </p:txBody>
      </p:sp>
      <p:pic>
        <p:nvPicPr>
          <p:cNvPr id="9" name="Bilde 8" descr="Et bilde som inneholder tekst&#10;&#10;Automatisk generert beskrivelse">
            <a:extLst>
              <a:ext uri="{FF2B5EF4-FFF2-40B4-BE49-F238E27FC236}">
                <a16:creationId xmlns:a16="http://schemas.microsoft.com/office/drawing/2014/main" id="{21153FE5-00B6-4CCA-9BD0-AE6A43C151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6195" y="2074732"/>
            <a:ext cx="8419609" cy="1853512"/>
          </a:xfrm>
          <a:prstGeom prst="rect">
            <a:avLst/>
          </a:prstGeom>
        </p:spPr>
      </p:pic>
    </p:spTree>
    <p:extLst>
      <p:ext uri="{BB962C8B-B14F-4D97-AF65-F5344CB8AC3E}">
        <p14:creationId xmlns:p14="http://schemas.microsoft.com/office/powerpoint/2010/main" val="145176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telside_4">
    <p:bg>
      <p:bgPr>
        <a:solidFill>
          <a:srgbClr val="175FA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3E9471-EEA9-4B9B-938A-98DB5863E195}"/>
              </a:ext>
            </a:extLst>
          </p:cNvPr>
          <p:cNvSpPr>
            <a:spLocks noGrp="1"/>
          </p:cNvSpPr>
          <p:nvPr>
            <p:ph type="title"/>
          </p:nvPr>
        </p:nvSpPr>
        <p:spPr>
          <a:xfrm>
            <a:off x="831850" y="1709739"/>
            <a:ext cx="10515600" cy="2220994"/>
          </a:xfrm>
        </p:spPr>
        <p:txBody>
          <a:bodyPr anchor="b"/>
          <a:lstStyle>
            <a:lvl1pPr>
              <a:defRPr sz="6000">
                <a:solidFill>
                  <a:schemeClr val="bg1"/>
                </a:solidFill>
              </a:defRPr>
            </a:lvl1pPr>
          </a:lstStyle>
          <a:p>
            <a:r>
              <a:rPr lang="nb-NO" dirty="0"/>
              <a:t>Klikk for å redigere tittelstil</a:t>
            </a:r>
          </a:p>
        </p:txBody>
      </p:sp>
      <p:sp>
        <p:nvSpPr>
          <p:cNvPr id="3" name="Plassholder for tekst 2">
            <a:extLst>
              <a:ext uri="{FF2B5EF4-FFF2-40B4-BE49-F238E27FC236}">
                <a16:creationId xmlns:a16="http://schemas.microsoft.com/office/drawing/2014/main" id="{90E082A4-9A45-4D3E-BCEB-CD2442A5743A}"/>
              </a:ext>
            </a:extLst>
          </p:cNvPr>
          <p:cNvSpPr>
            <a:spLocks noGrp="1"/>
          </p:cNvSpPr>
          <p:nvPr>
            <p:ph type="body" idx="1"/>
          </p:nvPr>
        </p:nvSpPr>
        <p:spPr>
          <a:xfrm>
            <a:off x="831850" y="4025735"/>
            <a:ext cx="10515600" cy="206391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
        <p:nvSpPr>
          <p:cNvPr id="5" name="Plassholder for bunntekst 4">
            <a:extLst>
              <a:ext uri="{FF2B5EF4-FFF2-40B4-BE49-F238E27FC236}">
                <a16:creationId xmlns:a16="http://schemas.microsoft.com/office/drawing/2014/main" id="{67338C8E-E12B-4736-8660-EEC61C72036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DF055D1-6138-4E94-81EF-75A2F3726731}"/>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pic>
        <p:nvPicPr>
          <p:cNvPr id="7" name="Bilde 6" descr="Et bilde som inneholder tekst&#10;&#10;Automatisk generert beskrivelse">
            <a:extLst>
              <a:ext uri="{FF2B5EF4-FFF2-40B4-BE49-F238E27FC236}">
                <a16:creationId xmlns:a16="http://schemas.microsoft.com/office/drawing/2014/main" id="{8C14BC92-D17D-4DFD-BDD1-D211FBFA42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3809" y="485704"/>
            <a:ext cx="2567845" cy="565291"/>
          </a:xfrm>
          <a:prstGeom prst="rect">
            <a:avLst/>
          </a:prstGeom>
        </p:spPr>
      </p:pic>
    </p:spTree>
    <p:extLst>
      <p:ext uri="{BB962C8B-B14F-4D97-AF65-F5344CB8AC3E}">
        <p14:creationId xmlns:p14="http://schemas.microsoft.com/office/powerpoint/2010/main" val="3588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152720-1822-49FB-AC9F-E61EA418AE28}"/>
              </a:ext>
            </a:extLst>
          </p:cNvPr>
          <p:cNvSpPr>
            <a:spLocks noGrp="1"/>
          </p:cNvSpPr>
          <p:nvPr>
            <p:ph type="title"/>
          </p:nvPr>
        </p:nvSpPr>
        <p:spPr>
          <a:xfrm>
            <a:off x="838200" y="1311235"/>
            <a:ext cx="10515600" cy="1325563"/>
          </a:xfrm>
        </p:spPr>
        <p:txBody>
          <a:bodyPr/>
          <a:lstStyle/>
          <a:p>
            <a:r>
              <a:rPr lang="nb-NO" dirty="0"/>
              <a:t>Klikk for å redigere tittelstil</a:t>
            </a:r>
          </a:p>
        </p:txBody>
      </p:sp>
      <p:sp>
        <p:nvSpPr>
          <p:cNvPr id="3" name="Plassholder for innhold 2">
            <a:extLst>
              <a:ext uri="{FF2B5EF4-FFF2-40B4-BE49-F238E27FC236}">
                <a16:creationId xmlns:a16="http://schemas.microsoft.com/office/drawing/2014/main" id="{A4977D99-6DF7-4653-8FC0-4D9EF5E08C3D}"/>
              </a:ext>
            </a:extLst>
          </p:cNvPr>
          <p:cNvSpPr>
            <a:spLocks noGrp="1"/>
          </p:cNvSpPr>
          <p:nvPr>
            <p:ph idx="1"/>
          </p:nvPr>
        </p:nvSpPr>
        <p:spPr>
          <a:xfrm>
            <a:off x="838200" y="2731325"/>
            <a:ext cx="10515600" cy="3445637"/>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F1AD81A2-81FB-47DC-AA7B-7A003DBCF5B1}"/>
              </a:ext>
            </a:extLst>
          </p:cNvPr>
          <p:cNvSpPr>
            <a:spLocks noGrp="1"/>
          </p:cNvSpPr>
          <p:nvPr>
            <p:ph type="ftr" sz="quarter" idx="11"/>
          </p:nvPr>
        </p:nvSpPr>
        <p:spPr/>
        <p:txBody>
          <a:bodyPr/>
          <a:lstStyle/>
          <a:p>
            <a:endParaRPr lang="nb-NO"/>
          </a:p>
        </p:txBody>
      </p:sp>
      <p:pic>
        <p:nvPicPr>
          <p:cNvPr id="7" name="Bilde 6" descr="Et bilde som inneholder tekst&#10;&#10;Automatisk generert beskrivelse">
            <a:extLst>
              <a:ext uri="{FF2B5EF4-FFF2-40B4-BE49-F238E27FC236}">
                <a16:creationId xmlns:a16="http://schemas.microsoft.com/office/drawing/2014/main" id="{127DA074-14BF-41F9-AA8D-863F7CD238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410111"/>
            <a:ext cx="2743200" cy="603894"/>
          </a:xfrm>
          <a:prstGeom prst="rect">
            <a:avLst/>
          </a:prstGeom>
        </p:spPr>
      </p:pic>
      <p:sp>
        <p:nvSpPr>
          <p:cNvPr id="8" name="Rektangel 7">
            <a:extLst>
              <a:ext uri="{FF2B5EF4-FFF2-40B4-BE49-F238E27FC236}">
                <a16:creationId xmlns:a16="http://schemas.microsoft.com/office/drawing/2014/main" id="{871A98B3-385A-4318-93E9-085993BC1B06}"/>
              </a:ext>
            </a:extLst>
          </p:cNvPr>
          <p:cNvSpPr/>
          <p:nvPr userDrawn="1"/>
        </p:nvSpPr>
        <p:spPr>
          <a:xfrm rot="2842510">
            <a:off x="10084499" y="4941383"/>
            <a:ext cx="4215003" cy="4692691"/>
          </a:xfrm>
          <a:prstGeom prst="rect">
            <a:avLst/>
          </a:prstGeom>
          <a:solidFill>
            <a:srgbClr val="175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lysbildenummer 5">
            <a:extLst>
              <a:ext uri="{FF2B5EF4-FFF2-40B4-BE49-F238E27FC236}">
                <a16:creationId xmlns:a16="http://schemas.microsoft.com/office/drawing/2014/main" id="{821E03B3-6D62-4FEF-AC51-EDE1F51D886B}"/>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spTree>
    <p:extLst>
      <p:ext uri="{BB962C8B-B14F-4D97-AF65-F5344CB8AC3E}">
        <p14:creationId xmlns:p14="http://schemas.microsoft.com/office/powerpoint/2010/main" val="235410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DF3329-1BBF-4DCC-807F-0767BA776C47}"/>
              </a:ext>
            </a:extLst>
          </p:cNvPr>
          <p:cNvSpPr>
            <a:spLocks noGrp="1"/>
          </p:cNvSpPr>
          <p:nvPr>
            <p:ph type="title"/>
          </p:nvPr>
        </p:nvSpPr>
        <p:spPr>
          <a:xfrm>
            <a:off x="838200" y="1245496"/>
            <a:ext cx="10515600" cy="1325563"/>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9778D98-EDA7-4540-A8EC-38472FA54B39}"/>
              </a:ext>
            </a:extLst>
          </p:cNvPr>
          <p:cNvSpPr>
            <a:spLocks noGrp="1"/>
          </p:cNvSpPr>
          <p:nvPr>
            <p:ph sz="half" idx="1"/>
          </p:nvPr>
        </p:nvSpPr>
        <p:spPr>
          <a:xfrm>
            <a:off x="838200" y="2571059"/>
            <a:ext cx="5181600" cy="360590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294F1FB7-0F66-4F51-A475-3FC26D568934}"/>
              </a:ext>
            </a:extLst>
          </p:cNvPr>
          <p:cNvSpPr>
            <a:spLocks noGrp="1"/>
          </p:cNvSpPr>
          <p:nvPr>
            <p:ph sz="half" idx="2"/>
          </p:nvPr>
        </p:nvSpPr>
        <p:spPr>
          <a:xfrm>
            <a:off x="6172200" y="2571059"/>
            <a:ext cx="5181600" cy="360590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a:extLst>
              <a:ext uri="{FF2B5EF4-FFF2-40B4-BE49-F238E27FC236}">
                <a16:creationId xmlns:a16="http://schemas.microsoft.com/office/drawing/2014/main" id="{C8A78FAA-C457-4175-8FA1-CFC8DE87FABB}"/>
              </a:ext>
            </a:extLst>
          </p:cNvPr>
          <p:cNvSpPr>
            <a:spLocks noGrp="1"/>
          </p:cNvSpPr>
          <p:nvPr>
            <p:ph type="ftr" sz="quarter" idx="11"/>
          </p:nvPr>
        </p:nvSpPr>
        <p:spPr/>
        <p:txBody>
          <a:bodyPr/>
          <a:lstStyle/>
          <a:p>
            <a:endParaRPr lang="nb-NO"/>
          </a:p>
        </p:txBody>
      </p:sp>
      <p:sp>
        <p:nvSpPr>
          <p:cNvPr id="8" name="Rektangel 7">
            <a:extLst>
              <a:ext uri="{FF2B5EF4-FFF2-40B4-BE49-F238E27FC236}">
                <a16:creationId xmlns:a16="http://schemas.microsoft.com/office/drawing/2014/main" id="{45219A26-F826-4ACE-90BA-75C0CAD46235}"/>
              </a:ext>
            </a:extLst>
          </p:cNvPr>
          <p:cNvSpPr/>
          <p:nvPr userDrawn="1"/>
        </p:nvSpPr>
        <p:spPr>
          <a:xfrm rot="2842510">
            <a:off x="10084499" y="4941383"/>
            <a:ext cx="4215003" cy="4692691"/>
          </a:xfrm>
          <a:prstGeom prst="rect">
            <a:avLst/>
          </a:prstGeom>
          <a:solidFill>
            <a:srgbClr val="175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lysbildenummer 6">
            <a:extLst>
              <a:ext uri="{FF2B5EF4-FFF2-40B4-BE49-F238E27FC236}">
                <a16:creationId xmlns:a16="http://schemas.microsoft.com/office/drawing/2014/main" id="{48D0A38E-EEAD-4CDF-914A-2D1E4779A30E}"/>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pic>
        <p:nvPicPr>
          <p:cNvPr id="9" name="Bilde 8" descr="Et bilde som inneholder tekst&#10;&#10;Automatisk generert beskrivelse">
            <a:extLst>
              <a:ext uri="{FF2B5EF4-FFF2-40B4-BE49-F238E27FC236}">
                <a16:creationId xmlns:a16="http://schemas.microsoft.com/office/drawing/2014/main" id="{4A6F82A6-0B63-4CF0-A153-A39DC0015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410111"/>
            <a:ext cx="2743200" cy="603894"/>
          </a:xfrm>
          <a:prstGeom prst="rect">
            <a:avLst/>
          </a:prstGeom>
        </p:spPr>
      </p:pic>
    </p:spTree>
    <p:extLst>
      <p:ext uri="{BB962C8B-B14F-4D97-AF65-F5344CB8AC3E}">
        <p14:creationId xmlns:p14="http://schemas.microsoft.com/office/powerpoint/2010/main" val="226168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01201A-B912-4BE1-92D2-FCDF98772FC0}"/>
              </a:ext>
            </a:extLst>
          </p:cNvPr>
          <p:cNvSpPr>
            <a:spLocks noGrp="1"/>
          </p:cNvSpPr>
          <p:nvPr>
            <p:ph type="title"/>
          </p:nvPr>
        </p:nvSpPr>
        <p:spPr>
          <a:xfrm>
            <a:off x="838200" y="1243899"/>
            <a:ext cx="10515600" cy="1325563"/>
          </a:xfrm>
        </p:spPr>
        <p:txBody>
          <a:bodyPr/>
          <a:lstStyle/>
          <a:p>
            <a:r>
              <a:rPr lang="nb-NO" dirty="0"/>
              <a:t>Klikk for å redigere tittelstil</a:t>
            </a:r>
          </a:p>
        </p:txBody>
      </p:sp>
      <p:sp>
        <p:nvSpPr>
          <p:cNvPr id="4" name="Plassholder for bunntekst 3">
            <a:extLst>
              <a:ext uri="{FF2B5EF4-FFF2-40B4-BE49-F238E27FC236}">
                <a16:creationId xmlns:a16="http://schemas.microsoft.com/office/drawing/2014/main" id="{0673F3D3-59C9-473E-AE82-62AA1FEEF024}"/>
              </a:ext>
            </a:extLst>
          </p:cNvPr>
          <p:cNvSpPr>
            <a:spLocks noGrp="1"/>
          </p:cNvSpPr>
          <p:nvPr>
            <p:ph type="ftr" sz="quarter" idx="11"/>
          </p:nvPr>
        </p:nvSpPr>
        <p:spPr/>
        <p:txBody>
          <a:bodyPr/>
          <a:lstStyle/>
          <a:p>
            <a:endParaRPr lang="nb-NO"/>
          </a:p>
        </p:txBody>
      </p:sp>
      <p:pic>
        <p:nvPicPr>
          <p:cNvPr id="6" name="Bilde 5" descr="Et bilde som inneholder tekst&#10;&#10;Automatisk generert beskrivelse">
            <a:extLst>
              <a:ext uri="{FF2B5EF4-FFF2-40B4-BE49-F238E27FC236}">
                <a16:creationId xmlns:a16="http://schemas.microsoft.com/office/drawing/2014/main" id="{4F01D647-C732-4C7D-853E-5E0A3133DC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410111"/>
            <a:ext cx="2743200" cy="603894"/>
          </a:xfrm>
          <a:prstGeom prst="rect">
            <a:avLst/>
          </a:prstGeom>
        </p:spPr>
      </p:pic>
      <p:sp>
        <p:nvSpPr>
          <p:cNvPr id="7" name="Rektangel 6">
            <a:extLst>
              <a:ext uri="{FF2B5EF4-FFF2-40B4-BE49-F238E27FC236}">
                <a16:creationId xmlns:a16="http://schemas.microsoft.com/office/drawing/2014/main" id="{1DD69AEB-D8DB-4D08-A6D8-9E03570BB0CF}"/>
              </a:ext>
            </a:extLst>
          </p:cNvPr>
          <p:cNvSpPr/>
          <p:nvPr userDrawn="1"/>
        </p:nvSpPr>
        <p:spPr>
          <a:xfrm rot="2842510">
            <a:off x="10084499" y="4941383"/>
            <a:ext cx="4215003" cy="4692691"/>
          </a:xfrm>
          <a:prstGeom prst="rect">
            <a:avLst/>
          </a:prstGeom>
          <a:solidFill>
            <a:srgbClr val="175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lysbildenummer 4">
            <a:extLst>
              <a:ext uri="{FF2B5EF4-FFF2-40B4-BE49-F238E27FC236}">
                <a16:creationId xmlns:a16="http://schemas.microsoft.com/office/drawing/2014/main" id="{2BF50988-C555-4FD0-B441-DBFA1AE42CE5}"/>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spTree>
    <p:extLst>
      <p:ext uri="{BB962C8B-B14F-4D97-AF65-F5344CB8AC3E}">
        <p14:creationId xmlns:p14="http://schemas.microsoft.com/office/powerpoint/2010/main" val="1837462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A6DAB2-31F0-4E82-91B3-A2F0F395EDD6}"/>
              </a:ext>
            </a:extLst>
          </p:cNvPr>
          <p:cNvSpPr>
            <a:spLocks noGrp="1"/>
          </p:cNvSpPr>
          <p:nvPr>
            <p:ph type="title"/>
          </p:nvPr>
        </p:nvSpPr>
        <p:spPr>
          <a:xfrm>
            <a:off x="4453247" y="270122"/>
            <a:ext cx="6900553" cy="756245"/>
          </a:xfrm>
        </p:spPr>
        <p:txBody>
          <a:bodyPr/>
          <a:lstStyle/>
          <a:p>
            <a:r>
              <a:rPr lang="nb-NO" dirty="0"/>
              <a:t>Klikk for å redigere tittelstil</a:t>
            </a:r>
          </a:p>
        </p:txBody>
      </p:sp>
      <p:sp>
        <p:nvSpPr>
          <p:cNvPr id="4" name="Plassholder for bunntekst 3">
            <a:extLst>
              <a:ext uri="{FF2B5EF4-FFF2-40B4-BE49-F238E27FC236}">
                <a16:creationId xmlns:a16="http://schemas.microsoft.com/office/drawing/2014/main" id="{91605DC5-35AD-4280-82AB-08B6553DA2FA}"/>
              </a:ext>
            </a:extLst>
          </p:cNvPr>
          <p:cNvSpPr>
            <a:spLocks noGrp="1"/>
          </p:cNvSpPr>
          <p:nvPr>
            <p:ph type="ftr" sz="quarter" idx="11"/>
          </p:nvPr>
        </p:nvSpPr>
        <p:spPr/>
        <p:txBody>
          <a:bodyPr/>
          <a:lstStyle/>
          <a:p>
            <a:endParaRPr lang="nb-NO"/>
          </a:p>
        </p:txBody>
      </p:sp>
      <p:sp>
        <p:nvSpPr>
          <p:cNvPr id="6" name="TekstSylinder 5">
            <a:extLst>
              <a:ext uri="{FF2B5EF4-FFF2-40B4-BE49-F238E27FC236}">
                <a16:creationId xmlns:a16="http://schemas.microsoft.com/office/drawing/2014/main" id="{E05A3A38-8B3C-48EB-A712-1FF9B4EB3DD3}"/>
              </a:ext>
            </a:extLst>
          </p:cNvPr>
          <p:cNvSpPr txBox="1"/>
          <p:nvPr userDrawn="1"/>
        </p:nvSpPr>
        <p:spPr>
          <a:xfrm>
            <a:off x="0" y="0"/>
            <a:ext cx="3581400" cy="6866906"/>
          </a:xfrm>
          <a:prstGeom prst="rect">
            <a:avLst/>
          </a:prstGeom>
          <a:solidFill>
            <a:srgbClr val="175FAB"/>
          </a:solidFill>
        </p:spPr>
        <p:txBody>
          <a:bodyPr wrap="square" rtlCol="0">
            <a:spAutoFit/>
          </a:bodyPr>
          <a:lstStyle/>
          <a:p>
            <a:endParaRPr lang="nb-NO" dirty="0"/>
          </a:p>
        </p:txBody>
      </p:sp>
      <p:pic>
        <p:nvPicPr>
          <p:cNvPr id="7" name="Bilde 6" descr="Et bilde som inneholder tekst&#10;&#10;Automatisk generert beskrivelse">
            <a:extLst>
              <a:ext uri="{FF2B5EF4-FFF2-40B4-BE49-F238E27FC236}">
                <a16:creationId xmlns:a16="http://schemas.microsoft.com/office/drawing/2014/main" id="{8F36D61F-B83A-4B84-8C43-6CF4F8383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777" y="367612"/>
            <a:ext cx="2567845" cy="565291"/>
          </a:xfrm>
          <a:prstGeom prst="rect">
            <a:avLst/>
          </a:prstGeom>
        </p:spPr>
      </p:pic>
      <p:sp>
        <p:nvSpPr>
          <p:cNvPr id="9" name="Plassholder for bilde 8">
            <a:extLst>
              <a:ext uri="{FF2B5EF4-FFF2-40B4-BE49-F238E27FC236}">
                <a16:creationId xmlns:a16="http://schemas.microsoft.com/office/drawing/2014/main" id="{9BC3EDC2-F70F-478E-9A82-E8FCC5F4DC1E}"/>
              </a:ext>
            </a:extLst>
          </p:cNvPr>
          <p:cNvSpPr>
            <a:spLocks noGrp="1"/>
          </p:cNvSpPr>
          <p:nvPr>
            <p:ph type="pic" sz="quarter" idx="13"/>
          </p:nvPr>
        </p:nvSpPr>
        <p:spPr>
          <a:xfrm>
            <a:off x="506413" y="1595438"/>
            <a:ext cx="2743200" cy="4068762"/>
          </a:xfrm>
        </p:spPr>
        <p:txBody>
          <a:bodyPr/>
          <a:lstStyle/>
          <a:p>
            <a:endParaRPr lang="nb-NO"/>
          </a:p>
        </p:txBody>
      </p:sp>
      <p:sp>
        <p:nvSpPr>
          <p:cNvPr id="11" name="Plassholder for tekst 10">
            <a:extLst>
              <a:ext uri="{FF2B5EF4-FFF2-40B4-BE49-F238E27FC236}">
                <a16:creationId xmlns:a16="http://schemas.microsoft.com/office/drawing/2014/main" id="{C57E1D35-8B27-4750-B2BC-E087DC01B570}"/>
              </a:ext>
            </a:extLst>
          </p:cNvPr>
          <p:cNvSpPr>
            <a:spLocks noGrp="1"/>
          </p:cNvSpPr>
          <p:nvPr>
            <p:ph type="body" sz="quarter" idx="14"/>
          </p:nvPr>
        </p:nvSpPr>
        <p:spPr>
          <a:xfrm>
            <a:off x="4452938" y="1343609"/>
            <a:ext cx="6900862" cy="4569830"/>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2" name="Rektangel 11">
            <a:extLst>
              <a:ext uri="{FF2B5EF4-FFF2-40B4-BE49-F238E27FC236}">
                <a16:creationId xmlns:a16="http://schemas.microsoft.com/office/drawing/2014/main" id="{762A1EEB-2733-4A7F-AD13-40C56D065A53}"/>
              </a:ext>
            </a:extLst>
          </p:cNvPr>
          <p:cNvSpPr/>
          <p:nvPr userDrawn="1"/>
        </p:nvSpPr>
        <p:spPr>
          <a:xfrm rot="2842510">
            <a:off x="10084499" y="4941383"/>
            <a:ext cx="4215003" cy="4692691"/>
          </a:xfrm>
          <a:prstGeom prst="rect">
            <a:avLst/>
          </a:prstGeom>
          <a:solidFill>
            <a:srgbClr val="175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lysbildenummer 4">
            <a:extLst>
              <a:ext uri="{FF2B5EF4-FFF2-40B4-BE49-F238E27FC236}">
                <a16:creationId xmlns:a16="http://schemas.microsoft.com/office/drawing/2014/main" id="{9BA4AAAF-CDFB-4CCE-ACC2-7C3D5F9375AA}"/>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spTree>
    <p:extLst>
      <p:ext uri="{BB962C8B-B14F-4D97-AF65-F5344CB8AC3E}">
        <p14:creationId xmlns:p14="http://schemas.microsoft.com/office/powerpoint/2010/main" val="3870418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tel og innhold">
    <p:bg>
      <p:bgPr>
        <a:solidFill>
          <a:srgbClr val="175FA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152720-1822-49FB-AC9F-E61EA418AE28}"/>
              </a:ext>
            </a:extLst>
          </p:cNvPr>
          <p:cNvSpPr>
            <a:spLocks noGrp="1"/>
          </p:cNvSpPr>
          <p:nvPr>
            <p:ph type="title"/>
          </p:nvPr>
        </p:nvSpPr>
        <p:spPr>
          <a:xfrm>
            <a:off x="838200" y="1311235"/>
            <a:ext cx="10515600" cy="1325563"/>
          </a:xfrm>
        </p:spPr>
        <p:txBody>
          <a:bodyPr/>
          <a:lstStyle>
            <a:lvl1pPr>
              <a:defRPr>
                <a:solidFill>
                  <a:schemeClr val="bg1"/>
                </a:solidFill>
              </a:defRPr>
            </a:lvl1pPr>
          </a:lstStyle>
          <a:p>
            <a:r>
              <a:rPr lang="nb-NO" dirty="0"/>
              <a:t>Klikk for å redigere tittelstil</a:t>
            </a:r>
          </a:p>
        </p:txBody>
      </p:sp>
      <p:sp>
        <p:nvSpPr>
          <p:cNvPr id="3" name="Plassholder for innhold 2">
            <a:extLst>
              <a:ext uri="{FF2B5EF4-FFF2-40B4-BE49-F238E27FC236}">
                <a16:creationId xmlns:a16="http://schemas.microsoft.com/office/drawing/2014/main" id="{A4977D99-6DF7-4653-8FC0-4D9EF5E08C3D}"/>
              </a:ext>
            </a:extLst>
          </p:cNvPr>
          <p:cNvSpPr>
            <a:spLocks noGrp="1"/>
          </p:cNvSpPr>
          <p:nvPr>
            <p:ph idx="1"/>
          </p:nvPr>
        </p:nvSpPr>
        <p:spPr>
          <a:xfrm>
            <a:off x="838200" y="2731325"/>
            <a:ext cx="10515600" cy="34456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F1AD81A2-81FB-47DC-AA7B-7A003DBCF5B1}"/>
              </a:ext>
            </a:extLst>
          </p:cNvPr>
          <p:cNvSpPr>
            <a:spLocks noGrp="1"/>
          </p:cNvSpPr>
          <p:nvPr>
            <p:ph type="ftr" sz="quarter" idx="11"/>
          </p:nvPr>
        </p:nvSpPr>
        <p:spPr/>
        <p:txBody>
          <a:bodyPr/>
          <a:lstStyle/>
          <a:p>
            <a:endParaRPr lang="nb-NO" dirty="0"/>
          </a:p>
        </p:txBody>
      </p:sp>
      <p:pic>
        <p:nvPicPr>
          <p:cNvPr id="7" name="Bilde 6" descr="Et bilde som inneholder tekst&#10;&#10;Automatisk generert beskrivelse">
            <a:extLst>
              <a:ext uri="{FF2B5EF4-FFF2-40B4-BE49-F238E27FC236}">
                <a16:creationId xmlns:a16="http://schemas.microsoft.com/office/drawing/2014/main" id="{127DA074-14BF-41F9-AA8D-863F7CD238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410111"/>
            <a:ext cx="2743200" cy="603894"/>
          </a:xfrm>
          <a:prstGeom prst="rect">
            <a:avLst/>
          </a:prstGeom>
        </p:spPr>
      </p:pic>
      <p:sp>
        <p:nvSpPr>
          <p:cNvPr id="6" name="Plassholder for lysbildenummer 5">
            <a:extLst>
              <a:ext uri="{FF2B5EF4-FFF2-40B4-BE49-F238E27FC236}">
                <a16:creationId xmlns:a16="http://schemas.microsoft.com/office/drawing/2014/main" id="{821E03B3-6D62-4FEF-AC51-EDE1F51D886B}"/>
              </a:ext>
            </a:extLst>
          </p:cNvPr>
          <p:cNvSpPr>
            <a:spLocks noGrp="1"/>
          </p:cNvSpPr>
          <p:nvPr>
            <p:ph type="sldNum" sz="quarter" idx="12"/>
          </p:nvPr>
        </p:nvSpPr>
        <p:spPr/>
        <p:txBody>
          <a:bodyPr/>
          <a:lstStyle>
            <a:lvl1pPr>
              <a:defRPr>
                <a:solidFill>
                  <a:schemeClr val="bg1"/>
                </a:solidFill>
              </a:defRPr>
            </a:lvl1pPr>
          </a:lstStyle>
          <a:p>
            <a:fld id="{1852EB4B-0987-4949-8C99-A2C3F97E701E}" type="slidenum">
              <a:rPr lang="nb-NO" smtClean="0"/>
              <a:pPr/>
              <a:t>‹#›</a:t>
            </a:fld>
            <a:endParaRPr lang="nb-NO" dirty="0"/>
          </a:p>
        </p:txBody>
      </p:sp>
      <p:pic>
        <p:nvPicPr>
          <p:cNvPr id="10" name="Bilde 9" descr="Et bilde som inneholder tekst&#10;&#10;Automatisk generert beskrivelse">
            <a:extLst>
              <a:ext uri="{FF2B5EF4-FFF2-40B4-BE49-F238E27FC236}">
                <a16:creationId xmlns:a16="http://schemas.microsoft.com/office/drawing/2014/main" id="{5238DF05-A9DB-40FB-9A03-F04E07CDE0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3809" y="485704"/>
            <a:ext cx="2567845" cy="565291"/>
          </a:xfrm>
          <a:prstGeom prst="rect">
            <a:avLst/>
          </a:prstGeom>
        </p:spPr>
      </p:pic>
    </p:spTree>
    <p:extLst>
      <p:ext uri="{BB962C8B-B14F-4D97-AF65-F5344CB8AC3E}">
        <p14:creationId xmlns:p14="http://schemas.microsoft.com/office/powerpoint/2010/main" val="75371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42C525B-AEED-4DE3-A7DC-405F587554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B530FDC1-216A-438F-873F-F475154A5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3AE4D626-6793-4FFA-A24A-D6178D0BC3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4DDE90E2-A50C-4C0B-9EF3-C7D36259924E}"/>
              </a:ext>
            </a:extLst>
          </p:cNvPr>
          <p:cNvSpPr>
            <a:spLocks noGrp="1"/>
          </p:cNvSpPr>
          <p:nvPr>
            <p:ph type="sldNum" sz="quarter" idx="4"/>
          </p:nvPr>
        </p:nvSpPr>
        <p:spPr>
          <a:xfrm>
            <a:off x="9156865"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1852EB4B-0987-4949-8C99-A2C3F97E701E}" type="slidenum">
              <a:rPr lang="nb-NO" smtClean="0"/>
              <a:pPr/>
              <a:t>‹#›</a:t>
            </a:fld>
            <a:endParaRPr lang="nb-NO" dirty="0"/>
          </a:p>
        </p:txBody>
      </p:sp>
    </p:spTree>
    <p:extLst>
      <p:ext uri="{BB962C8B-B14F-4D97-AF65-F5344CB8AC3E}">
        <p14:creationId xmlns:p14="http://schemas.microsoft.com/office/powerpoint/2010/main" val="38794896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1" r:id="rId4"/>
    <p:sldLayoutId id="2147483650" r:id="rId5"/>
    <p:sldLayoutId id="2147483652" r:id="rId6"/>
    <p:sldLayoutId id="2147483663" r:id="rId7"/>
    <p:sldLayoutId id="2147483664" r:id="rId8"/>
    <p:sldLayoutId id="2147483662" r:id="rId9"/>
    <p:sldLayoutId id="2147483665" r:id="rId10"/>
    <p:sldLayoutId id="2147483666" r:id="rId11"/>
    <p:sldLayoutId id="2147483667" r:id="rId12"/>
    <p:sldLayoutId id="2147483670" r:id="rId13"/>
    <p:sldLayoutId id="2147483671" r:id="rId14"/>
    <p:sldLayoutId id="2147483656" r:id="rId15"/>
    <p:sldLayoutId id="2147483668" r:id="rId16"/>
    <p:sldLayoutId id="2147483655" r:id="rId17"/>
    <p:sldLayoutId id="2147483669" r:id="rId18"/>
    <p:sldLayoutId id="2147483672" r:id="rId19"/>
    <p:sldLayoutId id="2147483673" r:id="rId20"/>
    <p:sldLayoutId id="2147483674" r:id="rId21"/>
    <p:sldLayoutId id="2147483675" r:id="rId22"/>
    <p:sldLayoutId id="2147483676" r:id="rId23"/>
    <p:sldLayoutId id="2147483678" r:id="rId24"/>
    <p:sldLayoutId id="2147483680" r:id="rId25"/>
  </p:sldLayoutIdLst>
  <p:hf hdr="0" ftr="0"/>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257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D684B1FC-3FA1-9422-0898-36465CF3A69A}"/>
              </a:ext>
            </a:extLst>
          </p:cNvPr>
          <p:cNvSpPr>
            <a:spLocks noGrp="1"/>
          </p:cNvSpPr>
          <p:nvPr>
            <p:ph type="sldNum" sz="quarter" idx="12"/>
          </p:nvPr>
        </p:nvSpPr>
        <p:spPr/>
        <p:txBody>
          <a:bodyPr/>
          <a:lstStyle/>
          <a:p>
            <a:fld id="{1852EB4B-0987-4949-8C99-A2C3F97E701E}" type="slidenum">
              <a:rPr lang="nb-NO" smtClean="0"/>
              <a:pPr/>
              <a:t>10</a:t>
            </a:fld>
            <a:endParaRPr lang="nb-NO" dirty="0"/>
          </a:p>
        </p:txBody>
      </p:sp>
      <p:pic>
        <p:nvPicPr>
          <p:cNvPr id="8" name="Bilde 7" descr="Et bilde som inneholder tekst, skjermbilde, Nettsted, Nettside&#10;&#10;KI-generert innhold kan være feil.">
            <a:extLst>
              <a:ext uri="{FF2B5EF4-FFF2-40B4-BE49-F238E27FC236}">
                <a16:creationId xmlns:a16="http://schemas.microsoft.com/office/drawing/2014/main" id="{8AEF7EBF-7CC1-F841-84CA-F3563C3D907A}"/>
              </a:ext>
            </a:extLst>
          </p:cNvPr>
          <p:cNvPicPr>
            <a:picLocks noChangeAspect="1"/>
          </p:cNvPicPr>
          <p:nvPr/>
        </p:nvPicPr>
        <p:blipFill>
          <a:blip r:embed="rId3"/>
          <a:stretch>
            <a:fillRect/>
          </a:stretch>
        </p:blipFill>
        <p:spPr>
          <a:xfrm>
            <a:off x="838200" y="1206700"/>
            <a:ext cx="8318665" cy="5149650"/>
          </a:xfrm>
          <a:prstGeom prst="rect">
            <a:avLst/>
          </a:prstGeom>
        </p:spPr>
      </p:pic>
    </p:spTree>
    <p:extLst>
      <p:ext uri="{BB962C8B-B14F-4D97-AF65-F5344CB8AC3E}">
        <p14:creationId xmlns:p14="http://schemas.microsoft.com/office/powerpoint/2010/main" val="2432784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6858011D-500C-9A9A-EE8C-C51D6A81C3B3}"/>
              </a:ext>
            </a:extLst>
          </p:cNvPr>
          <p:cNvSpPr>
            <a:spLocks noGrp="1"/>
          </p:cNvSpPr>
          <p:nvPr>
            <p:ph type="sldNum" sz="quarter" idx="12"/>
          </p:nvPr>
        </p:nvSpPr>
        <p:spPr/>
        <p:txBody>
          <a:bodyPr/>
          <a:lstStyle/>
          <a:p>
            <a:fld id="{1852EB4B-0987-4949-8C99-A2C3F97E701E}" type="slidenum">
              <a:rPr lang="nb-NO" smtClean="0"/>
              <a:pPr/>
              <a:t>11</a:t>
            </a:fld>
            <a:endParaRPr lang="nb-NO" dirty="0"/>
          </a:p>
        </p:txBody>
      </p:sp>
      <p:pic>
        <p:nvPicPr>
          <p:cNvPr id="6" name="Bilde 5" descr="Et bilde som inneholder tekst, skjermbilde, Nettsted, Nettside&#10;&#10;KI-generert innhold kan være feil.">
            <a:extLst>
              <a:ext uri="{FF2B5EF4-FFF2-40B4-BE49-F238E27FC236}">
                <a16:creationId xmlns:a16="http://schemas.microsoft.com/office/drawing/2014/main" id="{E77E0151-42D7-6508-924A-8052EA1DB26F}"/>
              </a:ext>
            </a:extLst>
          </p:cNvPr>
          <p:cNvPicPr>
            <a:picLocks noChangeAspect="1"/>
          </p:cNvPicPr>
          <p:nvPr/>
        </p:nvPicPr>
        <p:blipFill>
          <a:blip r:embed="rId3"/>
          <a:stretch>
            <a:fillRect/>
          </a:stretch>
        </p:blipFill>
        <p:spPr>
          <a:xfrm>
            <a:off x="0" y="0"/>
            <a:ext cx="7992405" cy="6858000"/>
          </a:xfrm>
          <a:prstGeom prst="rect">
            <a:avLst/>
          </a:prstGeom>
        </p:spPr>
      </p:pic>
    </p:spTree>
    <p:extLst>
      <p:ext uri="{BB962C8B-B14F-4D97-AF65-F5344CB8AC3E}">
        <p14:creationId xmlns:p14="http://schemas.microsoft.com/office/powerpoint/2010/main" val="1579505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658B694A-4032-26FA-0F53-0AB6010BBD69}"/>
              </a:ext>
            </a:extLst>
          </p:cNvPr>
          <p:cNvSpPr>
            <a:spLocks noGrp="1"/>
          </p:cNvSpPr>
          <p:nvPr>
            <p:ph type="sldNum" sz="quarter" idx="12"/>
          </p:nvPr>
        </p:nvSpPr>
        <p:spPr/>
        <p:txBody>
          <a:bodyPr/>
          <a:lstStyle/>
          <a:p>
            <a:fld id="{1852EB4B-0987-4949-8C99-A2C3F97E701E}" type="slidenum">
              <a:rPr lang="nb-NO" smtClean="0"/>
              <a:pPr/>
              <a:t>12</a:t>
            </a:fld>
            <a:endParaRPr lang="nb-NO" dirty="0"/>
          </a:p>
        </p:txBody>
      </p:sp>
      <p:pic>
        <p:nvPicPr>
          <p:cNvPr id="5" name="Bilde 4">
            <a:extLst>
              <a:ext uri="{FF2B5EF4-FFF2-40B4-BE49-F238E27FC236}">
                <a16:creationId xmlns:a16="http://schemas.microsoft.com/office/drawing/2014/main" id="{E98B0A77-955A-DFC7-190A-D96D03588BFD}"/>
              </a:ext>
            </a:extLst>
          </p:cNvPr>
          <p:cNvPicPr>
            <a:picLocks noChangeAspect="1"/>
          </p:cNvPicPr>
          <p:nvPr/>
        </p:nvPicPr>
        <p:blipFill>
          <a:blip r:embed="rId3"/>
          <a:stretch>
            <a:fillRect/>
          </a:stretch>
        </p:blipFill>
        <p:spPr>
          <a:xfrm>
            <a:off x="155458" y="341655"/>
            <a:ext cx="9561749" cy="6174690"/>
          </a:xfrm>
          <a:prstGeom prst="rect">
            <a:avLst/>
          </a:prstGeom>
        </p:spPr>
      </p:pic>
    </p:spTree>
    <p:extLst>
      <p:ext uri="{BB962C8B-B14F-4D97-AF65-F5344CB8AC3E}">
        <p14:creationId xmlns:p14="http://schemas.microsoft.com/office/powerpoint/2010/main" val="3976967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650117E1-4F9E-2F8E-BEE6-7D8774EC18DE}"/>
              </a:ext>
            </a:extLst>
          </p:cNvPr>
          <p:cNvSpPr>
            <a:spLocks noGrp="1"/>
          </p:cNvSpPr>
          <p:nvPr>
            <p:ph type="sldNum" sz="quarter" idx="12"/>
          </p:nvPr>
        </p:nvSpPr>
        <p:spPr/>
        <p:txBody>
          <a:bodyPr/>
          <a:lstStyle/>
          <a:p>
            <a:fld id="{1852EB4B-0987-4949-8C99-A2C3F97E701E}" type="slidenum">
              <a:rPr lang="nb-NO" smtClean="0"/>
              <a:pPr/>
              <a:t>13</a:t>
            </a:fld>
            <a:endParaRPr lang="nb-NO" dirty="0"/>
          </a:p>
        </p:txBody>
      </p:sp>
      <p:pic>
        <p:nvPicPr>
          <p:cNvPr id="10" name="Bilde 9">
            <a:extLst>
              <a:ext uri="{FF2B5EF4-FFF2-40B4-BE49-F238E27FC236}">
                <a16:creationId xmlns:a16="http://schemas.microsoft.com/office/drawing/2014/main" id="{9F304FE3-9DAE-DF2C-471B-8BE7910AEFB8}"/>
              </a:ext>
            </a:extLst>
          </p:cNvPr>
          <p:cNvPicPr>
            <a:picLocks noChangeAspect="1"/>
          </p:cNvPicPr>
          <p:nvPr/>
        </p:nvPicPr>
        <p:blipFill>
          <a:blip r:embed="rId3"/>
          <a:stretch>
            <a:fillRect/>
          </a:stretch>
        </p:blipFill>
        <p:spPr>
          <a:xfrm>
            <a:off x="627900" y="366445"/>
            <a:ext cx="4051232" cy="2759979"/>
          </a:xfrm>
          <a:prstGeom prst="rect">
            <a:avLst/>
          </a:prstGeom>
        </p:spPr>
      </p:pic>
      <p:pic>
        <p:nvPicPr>
          <p:cNvPr id="12" name="Bilde 11">
            <a:extLst>
              <a:ext uri="{FF2B5EF4-FFF2-40B4-BE49-F238E27FC236}">
                <a16:creationId xmlns:a16="http://schemas.microsoft.com/office/drawing/2014/main" id="{B1887593-85A2-13DA-95C6-98B235034832}"/>
              </a:ext>
            </a:extLst>
          </p:cNvPr>
          <p:cNvPicPr>
            <a:picLocks noChangeAspect="1"/>
          </p:cNvPicPr>
          <p:nvPr/>
        </p:nvPicPr>
        <p:blipFill>
          <a:blip r:embed="rId4"/>
          <a:stretch>
            <a:fillRect/>
          </a:stretch>
        </p:blipFill>
        <p:spPr>
          <a:xfrm>
            <a:off x="627900" y="3429000"/>
            <a:ext cx="4051231" cy="2863419"/>
          </a:xfrm>
          <a:prstGeom prst="rect">
            <a:avLst/>
          </a:prstGeom>
        </p:spPr>
      </p:pic>
      <p:pic>
        <p:nvPicPr>
          <p:cNvPr id="5" name="Bilde 4">
            <a:extLst>
              <a:ext uri="{FF2B5EF4-FFF2-40B4-BE49-F238E27FC236}">
                <a16:creationId xmlns:a16="http://schemas.microsoft.com/office/drawing/2014/main" id="{A9336C3F-0FC8-426A-B4AB-CF273AC5C48F}"/>
              </a:ext>
            </a:extLst>
          </p:cNvPr>
          <p:cNvPicPr>
            <a:picLocks noChangeAspect="1"/>
          </p:cNvPicPr>
          <p:nvPr/>
        </p:nvPicPr>
        <p:blipFill>
          <a:blip r:embed="rId5"/>
          <a:stretch>
            <a:fillRect/>
          </a:stretch>
        </p:blipFill>
        <p:spPr>
          <a:xfrm>
            <a:off x="5143908" y="3428999"/>
            <a:ext cx="4568356" cy="2863419"/>
          </a:xfrm>
          <a:prstGeom prst="rect">
            <a:avLst/>
          </a:prstGeom>
        </p:spPr>
      </p:pic>
      <p:pic>
        <p:nvPicPr>
          <p:cNvPr id="9" name="Bilde 8">
            <a:extLst>
              <a:ext uri="{FF2B5EF4-FFF2-40B4-BE49-F238E27FC236}">
                <a16:creationId xmlns:a16="http://schemas.microsoft.com/office/drawing/2014/main" id="{47F2769B-ED5C-822D-A9F9-9CC158E2FF51}"/>
              </a:ext>
            </a:extLst>
          </p:cNvPr>
          <p:cNvPicPr>
            <a:picLocks noChangeAspect="1"/>
          </p:cNvPicPr>
          <p:nvPr/>
        </p:nvPicPr>
        <p:blipFill>
          <a:blip r:embed="rId6"/>
          <a:stretch>
            <a:fillRect/>
          </a:stretch>
        </p:blipFill>
        <p:spPr>
          <a:xfrm>
            <a:off x="5143908" y="366445"/>
            <a:ext cx="4111187" cy="2759979"/>
          </a:xfrm>
          <a:prstGeom prst="rect">
            <a:avLst/>
          </a:prstGeom>
        </p:spPr>
      </p:pic>
      <p:sp>
        <p:nvSpPr>
          <p:cNvPr id="11" name="TekstSylinder 10">
            <a:extLst>
              <a:ext uri="{FF2B5EF4-FFF2-40B4-BE49-F238E27FC236}">
                <a16:creationId xmlns:a16="http://schemas.microsoft.com/office/drawing/2014/main" id="{5323F7C9-B390-E82C-1C19-CC1FBD02E642}"/>
              </a:ext>
            </a:extLst>
          </p:cNvPr>
          <p:cNvSpPr txBox="1"/>
          <p:nvPr/>
        </p:nvSpPr>
        <p:spPr>
          <a:xfrm>
            <a:off x="9921923" y="1034041"/>
            <a:ext cx="1978142" cy="2031325"/>
          </a:xfrm>
          <a:prstGeom prst="rect">
            <a:avLst/>
          </a:prstGeom>
          <a:noFill/>
        </p:spPr>
        <p:txBody>
          <a:bodyPr wrap="square" rtlCol="0">
            <a:spAutoFit/>
          </a:bodyPr>
          <a:lstStyle/>
          <a:p>
            <a:r>
              <a:rPr lang="nb-NO" dirty="0"/>
              <a:t>Brannvernrådgiver i BevarHMS, </a:t>
            </a:r>
          </a:p>
          <a:p>
            <a:r>
              <a:rPr lang="nb-NO" dirty="0"/>
              <a:t>Rolf S. Nordberg viser og forklarer hvordan man kan utføre visuell kontroll. </a:t>
            </a:r>
          </a:p>
        </p:txBody>
      </p:sp>
    </p:spTree>
    <p:extLst>
      <p:ext uri="{BB962C8B-B14F-4D97-AF65-F5344CB8AC3E}">
        <p14:creationId xmlns:p14="http://schemas.microsoft.com/office/powerpoint/2010/main" val="3067304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564C8A-E960-4CD5-ACE4-6FFD3BFE9C1D}"/>
              </a:ext>
            </a:extLst>
          </p:cNvPr>
          <p:cNvSpPr>
            <a:spLocks noGrp="1"/>
          </p:cNvSpPr>
          <p:nvPr>
            <p:ph type="ctrTitle"/>
          </p:nvPr>
        </p:nvSpPr>
        <p:spPr>
          <a:xfrm>
            <a:off x="902185" y="918939"/>
            <a:ext cx="4601369" cy="1602588"/>
          </a:xfrm>
        </p:spPr>
        <p:txBody>
          <a:bodyPr/>
          <a:lstStyle/>
          <a:p>
            <a:r>
              <a:rPr lang="nb-NO" dirty="0"/>
              <a:t>Internkontroll i hverdagen!</a:t>
            </a:r>
          </a:p>
        </p:txBody>
      </p:sp>
      <p:pic>
        <p:nvPicPr>
          <p:cNvPr id="8" name="Bilde 7">
            <a:extLst>
              <a:ext uri="{FF2B5EF4-FFF2-40B4-BE49-F238E27FC236}">
                <a16:creationId xmlns:a16="http://schemas.microsoft.com/office/drawing/2014/main" id="{4E335D06-DE54-4B74-83F1-DE4F6BD1555E}"/>
              </a:ext>
            </a:extLst>
          </p:cNvPr>
          <p:cNvPicPr>
            <a:picLocks noChangeAspect="1"/>
          </p:cNvPicPr>
          <p:nvPr/>
        </p:nvPicPr>
        <p:blipFill>
          <a:blip r:embed="rId3"/>
          <a:stretch>
            <a:fillRect/>
          </a:stretch>
        </p:blipFill>
        <p:spPr>
          <a:xfrm>
            <a:off x="992909" y="2521527"/>
            <a:ext cx="3407051" cy="3417535"/>
          </a:xfrm>
          <a:prstGeom prst="rect">
            <a:avLst/>
          </a:prstGeom>
        </p:spPr>
      </p:pic>
      <p:pic>
        <p:nvPicPr>
          <p:cNvPr id="13" name="Plassholder for bilde 12" descr="Et bilde som inneholder utendørs, snø, himmel, bygning&#10;&#10;Automatisk generert beskrivelse">
            <a:extLst>
              <a:ext uri="{FF2B5EF4-FFF2-40B4-BE49-F238E27FC236}">
                <a16:creationId xmlns:a16="http://schemas.microsoft.com/office/drawing/2014/main" id="{218B3884-1FC4-42E7-95E3-4CDF8E838F1A}"/>
              </a:ext>
            </a:extLst>
          </p:cNvPr>
          <p:cNvPicPr>
            <a:picLocks noGrp="1" noChangeAspect="1"/>
          </p:cNvPicPr>
          <p:nvPr>
            <p:ph type="pic" sz="quarter" idx="4294967295"/>
          </p:nvPr>
        </p:nvPicPr>
        <p:blipFill>
          <a:blip r:embed="rId4"/>
          <a:srcRect l="14462" r="14462"/>
          <a:stretch>
            <a:fillRect/>
          </a:stretch>
        </p:blipFill>
        <p:spPr>
          <a:xfrm>
            <a:off x="6096001" y="0"/>
            <a:ext cx="7415601" cy="6858000"/>
          </a:xfrm>
        </p:spPr>
      </p:pic>
    </p:spTree>
    <p:extLst>
      <p:ext uri="{BB962C8B-B14F-4D97-AF65-F5344CB8AC3E}">
        <p14:creationId xmlns:p14="http://schemas.microsoft.com/office/powerpoint/2010/main" val="1702176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E711686D-F057-805C-7B71-F97220DA8B28}"/>
              </a:ext>
            </a:extLst>
          </p:cNvPr>
          <p:cNvSpPr>
            <a:spLocks noGrp="1"/>
          </p:cNvSpPr>
          <p:nvPr>
            <p:ph type="sldNum" sz="quarter" idx="12"/>
          </p:nvPr>
        </p:nvSpPr>
        <p:spPr/>
        <p:txBody>
          <a:bodyPr/>
          <a:lstStyle/>
          <a:p>
            <a:fld id="{1852EB4B-0987-4949-8C99-A2C3F97E701E}" type="slidenum">
              <a:rPr lang="nb-NO" smtClean="0"/>
              <a:pPr/>
              <a:t>15</a:t>
            </a:fld>
            <a:endParaRPr lang="nb-NO" dirty="0"/>
          </a:p>
        </p:txBody>
      </p:sp>
      <p:pic>
        <p:nvPicPr>
          <p:cNvPr id="5" name="Bilde 4">
            <a:extLst>
              <a:ext uri="{FF2B5EF4-FFF2-40B4-BE49-F238E27FC236}">
                <a16:creationId xmlns:a16="http://schemas.microsoft.com/office/drawing/2014/main" id="{38BC40B4-0681-21BA-C61F-B6E6C1A960BC}"/>
              </a:ext>
            </a:extLst>
          </p:cNvPr>
          <p:cNvPicPr>
            <a:picLocks noChangeAspect="1"/>
          </p:cNvPicPr>
          <p:nvPr/>
        </p:nvPicPr>
        <p:blipFill>
          <a:blip r:embed="rId3"/>
          <a:stretch>
            <a:fillRect/>
          </a:stretch>
        </p:blipFill>
        <p:spPr>
          <a:xfrm>
            <a:off x="8012224" y="1257298"/>
            <a:ext cx="2289281" cy="4956175"/>
          </a:xfrm>
          <a:prstGeom prst="rect">
            <a:avLst/>
          </a:prstGeom>
          <a:ln>
            <a:solidFill>
              <a:schemeClr val="accent1"/>
            </a:solidFill>
          </a:ln>
        </p:spPr>
      </p:pic>
      <p:sp>
        <p:nvSpPr>
          <p:cNvPr id="7" name="TekstSylinder 6">
            <a:extLst>
              <a:ext uri="{FF2B5EF4-FFF2-40B4-BE49-F238E27FC236}">
                <a16:creationId xmlns:a16="http://schemas.microsoft.com/office/drawing/2014/main" id="{5F45FCCA-4C6A-4633-ED8D-0A0CEA81AFDA}"/>
              </a:ext>
            </a:extLst>
          </p:cNvPr>
          <p:cNvSpPr txBox="1"/>
          <p:nvPr/>
        </p:nvSpPr>
        <p:spPr>
          <a:xfrm>
            <a:off x="4953000" y="821971"/>
            <a:ext cx="2695575" cy="369332"/>
          </a:xfrm>
          <a:prstGeom prst="rect">
            <a:avLst/>
          </a:prstGeom>
          <a:noFill/>
        </p:spPr>
        <p:txBody>
          <a:bodyPr wrap="square" rtlCol="0">
            <a:spAutoFit/>
          </a:bodyPr>
          <a:lstStyle/>
          <a:p>
            <a:r>
              <a:rPr lang="nb-NO" dirty="0"/>
              <a:t>BevarHMS Portal</a:t>
            </a:r>
          </a:p>
        </p:txBody>
      </p:sp>
      <p:sp>
        <p:nvSpPr>
          <p:cNvPr id="8" name="TekstSylinder 7">
            <a:extLst>
              <a:ext uri="{FF2B5EF4-FFF2-40B4-BE49-F238E27FC236}">
                <a16:creationId xmlns:a16="http://schemas.microsoft.com/office/drawing/2014/main" id="{E1E6A125-417F-81BB-2A95-794C662A1676}"/>
              </a:ext>
            </a:extLst>
          </p:cNvPr>
          <p:cNvSpPr txBox="1"/>
          <p:nvPr/>
        </p:nvSpPr>
        <p:spPr>
          <a:xfrm>
            <a:off x="7907449" y="468090"/>
            <a:ext cx="2695575" cy="646331"/>
          </a:xfrm>
          <a:prstGeom prst="rect">
            <a:avLst/>
          </a:prstGeom>
          <a:noFill/>
        </p:spPr>
        <p:txBody>
          <a:bodyPr wrap="square" rtlCol="0">
            <a:spAutoFit/>
          </a:bodyPr>
          <a:lstStyle/>
          <a:p>
            <a:r>
              <a:rPr lang="nb-NO" dirty="0"/>
              <a:t>BevarHMS Oppgavebehandler</a:t>
            </a:r>
          </a:p>
        </p:txBody>
      </p:sp>
      <p:pic>
        <p:nvPicPr>
          <p:cNvPr id="9" name="Bilde 8" descr="Et bilde som inneholder tekst, skjermbilde, programvare, Nettsted">
            <a:extLst>
              <a:ext uri="{FF2B5EF4-FFF2-40B4-BE49-F238E27FC236}">
                <a16:creationId xmlns:a16="http://schemas.microsoft.com/office/drawing/2014/main" id="{62073335-1DCA-4B17-C1AA-72BC5CF41767}"/>
              </a:ext>
            </a:extLst>
          </p:cNvPr>
          <p:cNvPicPr>
            <a:picLocks noChangeAspect="1"/>
          </p:cNvPicPr>
          <p:nvPr/>
        </p:nvPicPr>
        <p:blipFill>
          <a:blip r:embed="rId4"/>
          <a:stretch>
            <a:fillRect/>
          </a:stretch>
        </p:blipFill>
        <p:spPr>
          <a:xfrm>
            <a:off x="1495191" y="1257298"/>
            <a:ext cx="6019804" cy="4956176"/>
          </a:xfrm>
          <a:prstGeom prst="rect">
            <a:avLst/>
          </a:prstGeom>
        </p:spPr>
      </p:pic>
    </p:spTree>
    <p:extLst>
      <p:ext uri="{BB962C8B-B14F-4D97-AF65-F5344CB8AC3E}">
        <p14:creationId xmlns:p14="http://schemas.microsoft.com/office/powerpoint/2010/main" val="2614190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295B98D4-0E62-E861-9892-83598412B3FE}"/>
              </a:ext>
            </a:extLst>
          </p:cNvPr>
          <p:cNvSpPr>
            <a:spLocks noGrp="1"/>
          </p:cNvSpPr>
          <p:nvPr>
            <p:ph type="sldNum" sz="quarter" idx="12"/>
          </p:nvPr>
        </p:nvSpPr>
        <p:spPr/>
        <p:txBody>
          <a:bodyPr/>
          <a:lstStyle/>
          <a:p>
            <a:fld id="{1852EB4B-0987-4949-8C99-A2C3F97E701E}" type="slidenum">
              <a:rPr lang="nb-NO" smtClean="0"/>
              <a:pPr/>
              <a:t>16</a:t>
            </a:fld>
            <a:endParaRPr lang="nb-NO" dirty="0"/>
          </a:p>
        </p:txBody>
      </p:sp>
      <p:pic>
        <p:nvPicPr>
          <p:cNvPr id="7" name="Bilde 6">
            <a:extLst>
              <a:ext uri="{FF2B5EF4-FFF2-40B4-BE49-F238E27FC236}">
                <a16:creationId xmlns:a16="http://schemas.microsoft.com/office/drawing/2014/main" id="{57B6E50D-FE95-4D49-18AF-6C2B05678E82}"/>
              </a:ext>
            </a:extLst>
          </p:cNvPr>
          <p:cNvPicPr>
            <a:picLocks noChangeAspect="1"/>
          </p:cNvPicPr>
          <p:nvPr/>
        </p:nvPicPr>
        <p:blipFill>
          <a:blip r:embed="rId3"/>
          <a:stretch>
            <a:fillRect/>
          </a:stretch>
        </p:blipFill>
        <p:spPr>
          <a:xfrm>
            <a:off x="485628" y="0"/>
            <a:ext cx="10401593" cy="6858000"/>
          </a:xfrm>
          <a:prstGeom prst="rect">
            <a:avLst/>
          </a:prstGeom>
        </p:spPr>
      </p:pic>
    </p:spTree>
    <p:extLst>
      <p:ext uri="{BB962C8B-B14F-4D97-AF65-F5344CB8AC3E}">
        <p14:creationId xmlns:p14="http://schemas.microsoft.com/office/powerpoint/2010/main" val="3897890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C99C6A38-E158-FFFB-6F62-676D79B72601}"/>
              </a:ext>
            </a:extLst>
          </p:cNvPr>
          <p:cNvSpPr>
            <a:spLocks noGrp="1"/>
          </p:cNvSpPr>
          <p:nvPr>
            <p:ph type="sldNum" sz="quarter" idx="12"/>
          </p:nvPr>
        </p:nvSpPr>
        <p:spPr/>
        <p:txBody>
          <a:bodyPr/>
          <a:lstStyle/>
          <a:p>
            <a:fld id="{1852EB4B-0987-4949-8C99-A2C3F97E701E}" type="slidenum">
              <a:rPr lang="nb-NO" smtClean="0"/>
              <a:pPr/>
              <a:t>17</a:t>
            </a:fld>
            <a:endParaRPr lang="nb-NO" dirty="0"/>
          </a:p>
        </p:txBody>
      </p:sp>
      <p:pic>
        <p:nvPicPr>
          <p:cNvPr id="5" name="Bilde 4" descr="Et bilde som inneholder tekst, skjermbilde, programvare, Nettside">
            <a:extLst>
              <a:ext uri="{FF2B5EF4-FFF2-40B4-BE49-F238E27FC236}">
                <a16:creationId xmlns:a16="http://schemas.microsoft.com/office/drawing/2014/main" id="{BFE5C940-A3BA-F9C5-5A85-BC757C384A85}"/>
              </a:ext>
            </a:extLst>
          </p:cNvPr>
          <p:cNvPicPr>
            <a:picLocks noChangeAspect="1"/>
          </p:cNvPicPr>
          <p:nvPr/>
        </p:nvPicPr>
        <p:blipFill>
          <a:blip r:embed="rId3"/>
          <a:stretch>
            <a:fillRect/>
          </a:stretch>
        </p:blipFill>
        <p:spPr>
          <a:xfrm>
            <a:off x="0" y="0"/>
            <a:ext cx="9363641" cy="6858000"/>
          </a:xfrm>
          <a:prstGeom prst="rect">
            <a:avLst/>
          </a:prstGeom>
        </p:spPr>
      </p:pic>
    </p:spTree>
    <p:extLst>
      <p:ext uri="{BB962C8B-B14F-4D97-AF65-F5344CB8AC3E}">
        <p14:creationId xmlns:p14="http://schemas.microsoft.com/office/powerpoint/2010/main" val="1654458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4009D8B-B241-0CB6-D9F8-A20FC4C8AD3A}"/>
              </a:ext>
            </a:extLst>
          </p:cNvPr>
          <p:cNvSpPr>
            <a:spLocks noGrp="1"/>
          </p:cNvSpPr>
          <p:nvPr>
            <p:ph type="sldNum" sz="quarter" idx="12"/>
          </p:nvPr>
        </p:nvSpPr>
        <p:spPr/>
        <p:txBody>
          <a:bodyPr/>
          <a:lstStyle/>
          <a:p>
            <a:fld id="{1852EB4B-0987-4949-8C99-A2C3F97E701E}" type="slidenum">
              <a:rPr lang="nb-NO" smtClean="0"/>
              <a:pPr/>
              <a:t>18</a:t>
            </a:fld>
            <a:endParaRPr lang="nb-NO" dirty="0"/>
          </a:p>
        </p:txBody>
      </p:sp>
      <p:pic>
        <p:nvPicPr>
          <p:cNvPr id="6" name="Bilde 5" descr="Et bilde som inneholder tekst, skjermbilde, programvare, Nettside&#10;&#10;KI-generert innhold kan være feil.">
            <a:extLst>
              <a:ext uri="{FF2B5EF4-FFF2-40B4-BE49-F238E27FC236}">
                <a16:creationId xmlns:a16="http://schemas.microsoft.com/office/drawing/2014/main" id="{91FEE447-49DD-54A5-5450-568E4BF66D1B}"/>
              </a:ext>
            </a:extLst>
          </p:cNvPr>
          <p:cNvPicPr>
            <a:picLocks noChangeAspect="1"/>
          </p:cNvPicPr>
          <p:nvPr/>
        </p:nvPicPr>
        <p:blipFill>
          <a:blip r:embed="rId3"/>
          <a:stretch>
            <a:fillRect/>
          </a:stretch>
        </p:blipFill>
        <p:spPr>
          <a:xfrm>
            <a:off x="0" y="0"/>
            <a:ext cx="9127067" cy="6858000"/>
          </a:xfrm>
          <a:prstGeom prst="rect">
            <a:avLst/>
          </a:prstGeom>
        </p:spPr>
      </p:pic>
    </p:spTree>
    <p:extLst>
      <p:ext uri="{BB962C8B-B14F-4D97-AF65-F5344CB8AC3E}">
        <p14:creationId xmlns:p14="http://schemas.microsoft.com/office/powerpoint/2010/main" val="4071961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0F6D191-E52A-7966-8E15-2A9DAB3C3A50}"/>
              </a:ext>
            </a:extLst>
          </p:cNvPr>
          <p:cNvSpPr>
            <a:spLocks noGrp="1"/>
          </p:cNvSpPr>
          <p:nvPr>
            <p:ph type="dt" sz="half" idx="4294967295"/>
          </p:nvPr>
        </p:nvSpPr>
        <p:spPr>
          <a:xfrm>
            <a:off x="838200" y="6356350"/>
            <a:ext cx="2743200" cy="365125"/>
          </a:xfrm>
          <a:prstGeom prst="rect">
            <a:avLst/>
          </a:prstGeom>
        </p:spPr>
        <p:txBody>
          <a:bodyPr/>
          <a:lstStyle/>
          <a:p>
            <a:fld id="{5FEEA373-9D7B-434E-8888-5190F7E2BFBF}" type="datetime1">
              <a:rPr lang="nb-NO" smtClean="0"/>
              <a:t>26.01.2026</a:t>
            </a:fld>
            <a:endParaRPr lang="nb-NO"/>
          </a:p>
        </p:txBody>
      </p:sp>
      <p:sp>
        <p:nvSpPr>
          <p:cNvPr id="3" name="Plassholder for lysbildenummer 2">
            <a:extLst>
              <a:ext uri="{FF2B5EF4-FFF2-40B4-BE49-F238E27FC236}">
                <a16:creationId xmlns:a16="http://schemas.microsoft.com/office/drawing/2014/main" id="{0A2F08C9-23A9-6B73-2974-FE0E28B1F366}"/>
              </a:ext>
            </a:extLst>
          </p:cNvPr>
          <p:cNvSpPr>
            <a:spLocks noGrp="1"/>
          </p:cNvSpPr>
          <p:nvPr>
            <p:ph type="sldNum" sz="quarter" idx="12"/>
          </p:nvPr>
        </p:nvSpPr>
        <p:spPr/>
        <p:txBody>
          <a:bodyPr/>
          <a:lstStyle/>
          <a:p>
            <a:fld id="{1852EB4B-0987-4949-8C99-A2C3F97E701E}" type="slidenum">
              <a:rPr lang="nb-NO" smtClean="0"/>
              <a:pPr/>
              <a:t>19</a:t>
            </a:fld>
            <a:endParaRPr lang="nb-NO" dirty="0"/>
          </a:p>
        </p:txBody>
      </p:sp>
      <p:pic>
        <p:nvPicPr>
          <p:cNvPr id="5" name="Bilde 4" descr="Et bilde som inneholder tekst, skjermbilde, programvare, Nettside">
            <a:extLst>
              <a:ext uri="{FF2B5EF4-FFF2-40B4-BE49-F238E27FC236}">
                <a16:creationId xmlns:a16="http://schemas.microsoft.com/office/drawing/2014/main" id="{0DA3A693-8001-DF7D-FC80-C0A65E48A470}"/>
              </a:ext>
            </a:extLst>
          </p:cNvPr>
          <p:cNvPicPr>
            <a:picLocks noChangeAspect="1"/>
          </p:cNvPicPr>
          <p:nvPr/>
        </p:nvPicPr>
        <p:blipFill>
          <a:blip r:embed="rId3"/>
          <a:stretch>
            <a:fillRect/>
          </a:stretch>
        </p:blipFill>
        <p:spPr>
          <a:xfrm>
            <a:off x="-1" y="0"/>
            <a:ext cx="12192001" cy="6985742"/>
          </a:xfrm>
          <a:prstGeom prst="rect">
            <a:avLst/>
          </a:prstGeom>
        </p:spPr>
      </p:pic>
    </p:spTree>
    <p:extLst>
      <p:ext uri="{BB962C8B-B14F-4D97-AF65-F5344CB8AC3E}">
        <p14:creationId xmlns:p14="http://schemas.microsoft.com/office/powerpoint/2010/main" val="3032305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75C4F52E-2152-4B80-A5AA-32F565349D66}"/>
              </a:ext>
            </a:extLst>
          </p:cNvPr>
          <p:cNvSpPr>
            <a:spLocks noGrp="1"/>
          </p:cNvSpPr>
          <p:nvPr>
            <p:ph type="pic" sz="quarter" idx="13"/>
          </p:nvPr>
        </p:nvSpPr>
        <p:spPr/>
        <p:txBody>
          <a:bodyPr/>
          <a:lstStyle/>
          <a:p>
            <a:endParaRPr lang="nb-NO"/>
          </a:p>
        </p:txBody>
      </p:sp>
      <p:sp>
        <p:nvSpPr>
          <p:cNvPr id="2" name="Tittel 1">
            <a:extLst>
              <a:ext uri="{FF2B5EF4-FFF2-40B4-BE49-F238E27FC236}">
                <a16:creationId xmlns:a16="http://schemas.microsoft.com/office/drawing/2014/main" id="{21CD329F-20EC-41ED-835D-C757AFB0A856}"/>
              </a:ext>
            </a:extLst>
          </p:cNvPr>
          <p:cNvSpPr>
            <a:spLocks noGrp="1"/>
          </p:cNvSpPr>
          <p:nvPr>
            <p:ph type="title"/>
          </p:nvPr>
        </p:nvSpPr>
        <p:spPr>
          <a:xfrm>
            <a:off x="506777" y="2447967"/>
            <a:ext cx="4965679" cy="976579"/>
          </a:xfrm>
        </p:spPr>
        <p:txBody>
          <a:bodyPr/>
          <a:lstStyle/>
          <a:p>
            <a:pPr algn="ctr"/>
            <a:r>
              <a:rPr lang="nb-NO" dirty="0"/>
              <a:t>HMS i boligselskap</a:t>
            </a:r>
          </a:p>
        </p:txBody>
      </p:sp>
      <p:pic>
        <p:nvPicPr>
          <p:cNvPr id="4" name="Plassholder for bilde 9" descr="Et bilde som inneholder bygning, utendørs, himmel, bakke&#10;&#10;Automatisk generert beskrivelse">
            <a:extLst>
              <a:ext uri="{FF2B5EF4-FFF2-40B4-BE49-F238E27FC236}">
                <a16:creationId xmlns:a16="http://schemas.microsoft.com/office/drawing/2014/main" id="{5898A97A-D3EC-4BAD-BB81-05D9CAAFAC71}"/>
              </a:ext>
            </a:extLst>
          </p:cNvPr>
          <p:cNvPicPr>
            <a:picLocks noChangeAspect="1"/>
          </p:cNvPicPr>
          <p:nvPr/>
        </p:nvPicPr>
        <p:blipFill>
          <a:blip r:embed="rId3"/>
          <a:srcRect l="20248" r="20248"/>
          <a:stretch>
            <a:fillRect/>
          </a:stretch>
        </p:blipFill>
        <p:spPr>
          <a:xfrm>
            <a:off x="6096001" y="0"/>
            <a:ext cx="8120276" cy="6858000"/>
          </a:xfrm>
          <a:prstGeom prst="rect">
            <a:avLst/>
          </a:prstGeom>
        </p:spPr>
      </p:pic>
    </p:spTree>
    <p:extLst>
      <p:ext uri="{BB962C8B-B14F-4D97-AF65-F5344CB8AC3E}">
        <p14:creationId xmlns:p14="http://schemas.microsoft.com/office/powerpoint/2010/main" val="2226872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3C73698-71D8-5BC3-E9E3-5A3BD28DC60E}"/>
              </a:ext>
            </a:extLst>
          </p:cNvPr>
          <p:cNvSpPr>
            <a:spLocks noGrp="1"/>
          </p:cNvSpPr>
          <p:nvPr>
            <p:ph type="sldNum" sz="quarter" idx="12"/>
          </p:nvPr>
        </p:nvSpPr>
        <p:spPr/>
        <p:txBody>
          <a:bodyPr/>
          <a:lstStyle/>
          <a:p>
            <a:fld id="{1852EB4B-0987-4949-8C99-A2C3F97E701E}" type="slidenum">
              <a:rPr lang="nb-NO" smtClean="0"/>
              <a:pPr/>
              <a:t>20</a:t>
            </a:fld>
            <a:endParaRPr lang="nb-NO" dirty="0"/>
          </a:p>
        </p:txBody>
      </p:sp>
      <p:pic>
        <p:nvPicPr>
          <p:cNvPr id="8" name="Bilde 7">
            <a:extLst>
              <a:ext uri="{FF2B5EF4-FFF2-40B4-BE49-F238E27FC236}">
                <a16:creationId xmlns:a16="http://schemas.microsoft.com/office/drawing/2014/main" id="{9F93A845-4B92-40FA-B4D4-9186EA345F04}"/>
              </a:ext>
            </a:extLst>
          </p:cNvPr>
          <p:cNvPicPr>
            <a:picLocks noChangeAspect="1"/>
          </p:cNvPicPr>
          <p:nvPr/>
        </p:nvPicPr>
        <p:blipFill>
          <a:blip r:embed="rId3"/>
          <a:stretch>
            <a:fillRect/>
          </a:stretch>
        </p:blipFill>
        <p:spPr>
          <a:xfrm>
            <a:off x="838200" y="1486054"/>
            <a:ext cx="2357724" cy="5130800"/>
          </a:xfrm>
          <a:prstGeom prst="rect">
            <a:avLst/>
          </a:prstGeom>
          <a:ln>
            <a:solidFill>
              <a:schemeClr val="accent1"/>
            </a:solidFill>
          </a:ln>
        </p:spPr>
      </p:pic>
      <p:pic>
        <p:nvPicPr>
          <p:cNvPr id="10" name="Bilde 9">
            <a:extLst>
              <a:ext uri="{FF2B5EF4-FFF2-40B4-BE49-F238E27FC236}">
                <a16:creationId xmlns:a16="http://schemas.microsoft.com/office/drawing/2014/main" id="{F00A4847-3BA7-70A4-B599-1CA4B4DD597A}"/>
              </a:ext>
            </a:extLst>
          </p:cNvPr>
          <p:cNvPicPr>
            <a:picLocks noChangeAspect="1"/>
          </p:cNvPicPr>
          <p:nvPr/>
        </p:nvPicPr>
        <p:blipFill>
          <a:blip r:embed="rId4"/>
          <a:stretch>
            <a:fillRect/>
          </a:stretch>
        </p:blipFill>
        <p:spPr>
          <a:xfrm>
            <a:off x="4075121" y="1476375"/>
            <a:ext cx="2378882" cy="5130800"/>
          </a:xfrm>
          <a:prstGeom prst="rect">
            <a:avLst/>
          </a:prstGeom>
          <a:ln>
            <a:solidFill>
              <a:schemeClr val="accent1"/>
            </a:solidFill>
          </a:ln>
        </p:spPr>
      </p:pic>
      <p:pic>
        <p:nvPicPr>
          <p:cNvPr id="12" name="Bilde 11">
            <a:extLst>
              <a:ext uri="{FF2B5EF4-FFF2-40B4-BE49-F238E27FC236}">
                <a16:creationId xmlns:a16="http://schemas.microsoft.com/office/drawing/2014/main" id="{D5F49C1B-DA43-F8AD-D570-C4AF6219A8CF}"/>
              </a:ext>
            </a:extLst>
          </p:cNvPr>
          <p:cNvPicPr>
            <a:picLocks noChangeAspect="1"/>
          </p:cNvPicPr>
          <p:nvPr/>
        </p:nvPicPr>
        <p:blipFill>
          <a:blip r:embed="rId5"/>
          <a:stretch>
            <a:fillRect/>
          </a:stretch>
        </p:blipFill>
        <p:spPr>
          <a:xfrm>
            <a:off x="7333200" y="1476375"/>
            <a:ext cx="2378882" cy="5150158"/>
          </a:xfrm>
          <a:prstGeom prst="rect">
            <a:avLst/>
          </a:prstGeom>
          <a:ln>
            <a:solidFill>
              <a:schemeClr val="accent1"/>
            </a:solidFill>
          </a:ln>
        </p:spPr>
      </p:pic>
    </p:spTree>
    <p:extLst>
      <p:ext uri="{BB962C8B-B14F-4D97-AF65-F5344CB8AC3E}">
        <p14:creationId xmlns:p14="http://schemas.microsoft.com/office/powerpoint/2010/main" val="183950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644AE43B-587F-2367-5595-69C9F8A42614}"/>
              </a:ext>
            </a:extLst>
          </p:cNvPr>
          <p:cNvSpPr>
            <a:spLocks noGrp="1"/>
          </p:cNvSpPr>
          <p:nvPr>
            <p:ph type="sldNum" sz="quarter" idx="12"/>
          </p:nvPr>
        </p:nvSpPr>
        <p:spPr/>
        <p:txBody>
          <a:bodyPr/>
          <a:lstStyle/>
          <a:p>
            <a:fld id="{1852EB4B-0987-4949-8C99-A2C3F97E701E}" type="slidenum">
              <a:rPr lang="nb-NO" smtClean="0"/>
              <a:pPr/>
              <a:t>21</a:t>
            </a:fld>
            <a:endParaRPr lang="nb-NO" dirty="0"/>
          </a:p>
        </p:txBody>
      </p:sp>
      <p:sp>
        <p:nvSpPr>
          <p:cNvPr id="6" name="TekstSylinder 5">
            <a:extLst>
              <a:ext uri="{FF2B5EF4-FFF2-40B4-BE49-F238E27FC236}">
                <a16:creationId xmlns:a16="http://schemas.microsoft.com/office/drawing/2014/main" id="{1C589287-9481-3E92-F292-F1CF8B9FF7ED}"/>
              </a:ext>
            </a:extLst>
          </p:cNvPr>
          <p:cNvSpPr txBox="1"/>
          <p:nvPr/>
        </p:nvSpPr>
        <p:spPr>
          <a:xfrm>
            <a:off x="1009650" y="2452508"/>
            <a:ext cx="3223547" cy="2215991"/>
          </a:xfrm>
          <a:prstGeom prst="rect">
            <a:avLst/>
          </a:prstGeom>
          <a:noFill/>
        </p:spPr>
        <p:txBody>
          <a:bodyPr wrap="square" rtlCol="0">
            <a:spAutoFit/>
          </a:bodyPr>
          <a:lstStyle/>
          <a:p>
            <a:pPr algn="ctr"/>
            <a:r>
              <a:rPr lang="nb-NO" sz="2400" dirty="0"/>
              <a:t>BevarHMS </a:t>
            </a:r>
            <a:br>
              <a:rPr lang="nb-NO" sz="2400" dirty="0"/>
            </a:br>
            <a:r>
              <a:rPr lang="nb-NO" sz="2400" dirty="0"/>
              <a:t>Oppgavebehandler. </a:t>
            </a:r>
          </a:p>
          <a:p>
            <a:pPr algn="ctr"/>
            <a:endParaRPr lang="nb-NO" dirty="0"/>
          </a:p>
          <a:p>
            <a:pPr algn="ctr"/>
            <a:r>
              <a:rPr lang="nb-NO" dirty="0"/>
              <a:t>En enkel måte å løse oppgaver på i BevarHMS.</a:t>
            </a:r>
          </a:p>
          <a:p>
            <a:pPr algn="ctr"/>
            <a:endParaRPr lang="nb-NO" dirty="0"/>
          </a:p>
          <a:p>
            <a:pPr algn="ctr"/>
            <a:r>
              <a:rPr lang="nb-NO" dirty="0"/>
              <a:t>Oppgavebehandler.no</a:t>
            </a:r>
          </a:p>
        </p:txBody>
      </p:sp>
      <p:pic>
        <p:nvPicPr>
          <p:cNvPr id="9" name="Bilde 8">
            <a:extLst>
              <a:ext uri="{FF2B5EF4-FFF2-40B4-BE49-F238E27FC236}">
                <a16:creationId xmlns:a16="http://schemas.microsoft.com/office/drawing/2014/main" id="{FA07CB63-250B-5B90-01A6-61C4A4E508DE}"/>
              </a:ext>
            </a:extLst>
          </p:cNvPr>
          <p:cNvPicPr>
            <a:picLocks noChangeAspect="1"/>
          </p:cNvPicPr>
          <p:nvPr/>
        </p:nvPicPr>
        <p:blipFill>
          <a:blip r:embed="rId3"/>
          <a:stretch>
            <a:fillRect/>
          </a:stretch>
        </p:blipFill>
        <p:spPr>
          <a:xfrm>
            <a:off x="5866559" y="681037"/>
            <a:ext cx="2560246" cy="5495925"/>
          </a:xfrm>
          <a:prstGeom prst="rect">
            <a:avLst/>
          </a:prstGeom>
        </p:spPr>
      </p:pic>
    </p:spTree>
    <p:extLst>
      <p:ext uri="{BB962C8B-B14F-4D97-AF65-F5344CB8AC3E}">
        <p14:creationId xmlns:p14="http://schemas.microsoft.com/office/powerpoint/2010/main" val="4199470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Et bilde som inneholder skjermbilde&#10;&#10;Automatisk generert beskrivelse">
            <a:extLst>
              <a:ext uri="{FF2B5EF4-FFF2-40B4-BE49-F238E27FC236}">
                <a16:creationId xmlns:a16="http://schemas.microsoft.com/office/drawing/2014/main" id="{39D593DE-13C7-4119-B740-081B9B2F9ABA}"/>
              </a:ext>
            </a:extLst>
          </p:cNvPr>
          <p:cNvPicPr>
            <a:picLocks noGrp="1" noChangeAspect="1"/>
          </p:cNvPicPr>
          <p:nvPr>
            <p:ph type="pic" sz="quarter" idx="13"/>
          </p:nvPr>
        </p:nvPicPr>
        <p:blipFill rotWithShape="1">
          <a:blip r:embed="rId3"/>
          <a:srcRect l="2332" r="2332"/>
          <a:stretch/>
        </p:blipFill>
        <p:spPr>
          <a:xfrm>
            <a:off x="0" y="0"/>
            <a:ext cx="6096000" cy="6866905"/>
          </a:xfrm>
        </p:spPr>
      </p:pic>
      <p:sp>
        <p:nvSpPr>
          <p:cNvPr id="5" name="Undertittel 4">
            <a:extLst>
              <a:ext uri="{FF2B5EF4-FFF2-40B4-BE49-F238E27FC236}">
                <a16:creationId xmlns:a16="http://schemas.microsoft.com/office/drawing/2014/main" id="{45C0A955-BE13-4358-B333-F621381F8FB3}"/>
              </a:ext>
            </a:extLst>
          </p:cNvPr>
          <p:cNvSpPr>
            <a:spLocks noGrp="1"/>
          </p:cNvSpPr>
          <p:nvPr>
            <p:ph type="body" sz="quarter" idx="14"/>
          </p:nvPr>
        </p:nvSpPr>
        <p:spPr/>
        <p:txBody>
          <a:bodyPr/>
          <a:lstStyle/>
          <a:p>
            <a:r>
              <a:rPr lang="nb-NO" dirty="0"/>
              <a:t>Hva kan gå galt?</a:t>
            </a:r>
          </a:p>
          <a:p>
            <a:r>
              <a:rPr lang="nb-NO" dirty="0"/>
              <a:t>Hva kan vi gjøre med det?</a:t>
            </a:r>
          </a:p>
        </p:txBody>
      </p:sp>
      <p:sp>
        <p:nvSpPr>
          <p:cNvPr id="3" name="Tittel 2">
            <a:extLst>
              <a:ext uri="{FF2B5EF4-FFF2-40B4-BE49-F238E27FC236}">
                <a16:creationId xmlns:a16="http://schemas.microsoft.com/office/drawing/2014/main" id="{0AB108FE-1390-4AF5-81C7-F89B1B29FD0C}"/>
              </a:ext>
            </a:extLst>
          </p:cNvPr>
          <p:cNvSpPr>
            <a:spLocks noGrp="1"/>
          </p:cNvSpPr>
          <p:nvPr>
            <p:ph type="title"/>
          </p:nvPr>
        </p:nvSpPr>
        <p:spPr/>
        <p:txBody>
          <a:bodyPr/>
          <a:lstStyle/>
          <a:p>
            <a:r>
              <a:rPr lang="nb-NO" dirty="0"/>
              <a:t>Risikovurdering</a:t>
            </a:r>
          </a:p>
        </p:txBody>
      </p:sp>
    </p:spTree>
    <p:extLst>
      <p:ext uri="{BB962C8B-B14F-4D97-AF65-F5344CB8AC3E}">
        <p14:creationId xmlns:p14="http://schemas.microsoft.com/office/powerpoint/2010/main" val="4270795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2841585-F2C3-4F4C-2204-F05C3302CC7D}"/>
              </a:ext>
            </a:extLst>
          </p:cNvPr>
          <p:cNvSpPr>
            <a:spLocks noGrp="1"/>
          </p:cNvSpPr>
          <p:nvPr>
            <p:ph type="sldNum" sz="quarter" idx="12"/>
          </p:nvPr>
        </p:nvSpPr>
        <p:spPr/>
        <p:txBody>
          <a:bodyPr/>
          <a:lstStyle/>
          <a:p>
            <a:fld id="{1852EB4B-0987-4949-8C99-A2C3F97E701E}" type="slidenum">
              <a:rPr lang="nb-NO" smtClean="0"/>
              <a:pPr/>
              <a:t>23</a:t>
            </a:fld>
            <a:endParaRPr lang="nb-NO" dirty="0"/>
          </a:p>
        </p:txBody>
      </p:sp>
      <p:pic>
        <p:nvPicPr>
          <p:cNvPr id="5" name="Bilde 4">
            <a:extLst>
              <a:ext uri="{FF2B5EF4-FFF2-40B4-BE49-F238E27FC236}">
                <a16:creationId xmlns:a16="http://schemas.microsoft.com/office/drawing/2014/main" id="{06914BC9-7C70-4102-4D20-953A1F815FC2}"/>
              </a:ext>
            </a:extLst>
          </p:cNvPr>
          <p:cNvPicPr>
            <a:picLocks noChangeAspect="1"/>
          </p:cNvPicPr>
          <p:nvPr/>
        </p:nvPicPr>
        <p:blipFill>
          <a:blip r:embed="rId3"/>
          <a:stretch>
            <a:fillRect/>
          </a:stretch>
        </p:blipFill>
        <p:spPr>
          <a:xfrm>
            <a:off x="6567806" y="319412"/>
            <a:ext cx="4876190" cy="5361905"/>
          </a:xfrm>
          <a:prstGeom prst="rect">
            <a:avLst/>
          </a:prstGeom>
          <a:ln>
            <a:solidFill>
              <a:schemeClr val="accent1"/>
            </a:solidFill>
          </a:ln>
        </p:spPr>
      </p:pic>
      <p:pic>
        <p:nvPicPr>
          <p:cNvPr id="10" name="Bilde 9">
            <a:extLst>
              <a:ext uri="{FF2B5EF4-FFF2-40B4-BE49-F238E27FC236}">
                <a16:creationId xmlns:a16="http://schemas.microsoft.com/office/drawing/2014/main" id="{7FE7DB95-7DF4-67E7-A282-DD66CDE51522}"/>
              </a:ext>
            </a:extLst>
          </p:cNvPr>
          <p:cNvPicPr>
            <a:picLocks noChangeAspect="1"/>
          </p:cNvPicPr>
          <p:nvPr/>
        </p:nvPicPr>
        <p:blipFill>
          <a:blip r:embed="rId4"/>
          <a:stretch>
            <a:fillRect/>
          </a:stretch>
        </p:blipFill>
        <p:spPr>
          <a:xfrm>
            <a:off x="748003" y="319412"/>
            <a:ext cx="5037833" cy="5361904"/>
          </a:xfrm>
          <a:prstGeom prst="rect">
            <a:avLst/>
          </a:prstGeom>
          <a:ln>
            <a:solidFill>
              <a:schemeClr val="accent1"/>
            </a:solidFill>
          </a:ln>
        </p:spPr>
      </p:pic>
    </p:spTree>
    <p:extLst>
      <p:ext uri="{BB962C8B-B14F-4D97-AF65-F5344CB8AC3E}">
        <p14:creationId xmlns:p14="http://schemas.microsoft.com/office/powerpoint/2010/main" val="2646966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648C7B-3234-4A07-89F7-777619E8DC5B}"/>
              </a:ext>
            </a:extLst>
          </p:cNvPr>
          <p:cNvSpPr>
            <a:spLocks noGrp="1"/>
          </p:cNvSpPr>
          <p:nvPr>
            <p:ph type="ctrTitle"/>
          </p:nvPr>
        </p:nvSpPr>
        <p:spPr/>
        <p:txBody>
          <a:bodyPr/>
          <a:lstStyle/>
          <a:p>
            <a:r>
              <a:rPr lang="nb-NO" dirty="0"/>
              <a:t>Rehabilitering og vedlikehold av bygning</a:t>
            </a:r>
          </a:p>
        </p:txBody>
      </p:sp>
      <p:sp>
        <p:nvSpPr>
          <p:cNvPr id="4" name="Undertittel 3">
            <a:extLst>
              <a:ext uri="{FF2B5EF4-FFF2-40B4-BE49-F238E27FC236}">
                <a16:creationId xmlns:a16="http://schemas.microsoft.com/office/drawing/2014/main" id="{03626230-DE0F-45D3-AAA5-37BF962E5C9F}"/>
              </a:ext>
            </a:extLst>
          </p:cNvPr>
          <p:cNvSpPr>
            <a:spLocks noGrp="1"/>
          </p:cNvSpPr>
          <p:nvPr>
            <p:ph type="subTitle" idx="1"/>
          </p:nvPr>
        </p:nvSpPr>
        <p:spPr>
          <a:xfrm>
            <a:off x="902185" y="3556336"/>
            <a:ext cx="4431815" cy="2382726"/>
          </a:xfrm>
        </p:spPr>
        <p:txBody>
          <a:bodyPr>
            <a:normAutofit fontScale="77500" lnSpcReduction="20000"/>
          </a:bodyPr>
          <a:lstStyle/>
          <a:p>
            <a:r>
              <a:rPr lang="nb-NO" dirty="0"/>
              <a:t>Ved rehabilitering, ombygging et. så gjelder byggherreforskriften.</a:t>
            </a:r>
            <a:br>
              <a:rPr lang="nb-NO" dirty="0"/>
            </a:br>
            <a:endParaRPr lang="nb-NO" dirty="0"/>
          </a:p>
          <a:p>
            <a:r>
              <a:rPr lang="nb-NO" dirty="0"/>
              <a:t>Boligselskapet v/styret er ansvarlig.</a:t>
            </a:r>
            <a:br>
              <a:rPr lang="nb-NO" dirty="0"/>
            </a:br>
            <a:endParaRPr lang="nb-NO" dirty="0"/>
          </a:p>
          <a:p>
            <a:r>
              <a:rPr lang="nb-NO" dirty="0"/>
              <a:t>Boligselskapet må kartlegge risiko og utarbeide en SHA-plan.</a:t>
            </a:r>
          </a:p>
        </p:txBody>
      </p:sp>
      <p:pic>
        <p:nvPicPr>
          <p:cNvPr id="12" name="Plassholder for bilde 11" descr="Et bilde som inneholder bygning&#10;&#10;Automatisk generert beskrivelse">
            <a:extLst>
              <a:ext uri="{FF2B5EF4-FFF2-40B4-BE49-F238E27FC236}">
                <a16:creationId xmlns:a16="http://schemas.microsoft.com/office/drawing/2014/main" id="{6FDE782C-A98B-45DB-A5D2-58162AACFD2B}"/>
              </a:ext>
            </a:extLst>
          </p:cNvPr>
          <p:cNvPicPr>
            <a:picLocks noGrp="1" noChangeAspect="1"/>
          </p:cNvPicPr>
          <p:nvPr>
            <p:ph type="pic" sz="quarter" idx="4294967295"/>
          </p:nvPr>
        </p:nvPicPr>
        <p:blipFill>
          <a:blip r:embed="rId3"/>
          <a:srcRect l="10128" r="10128"/>
          <a:stretch>
            <a:fillRect/>
          </a:stretch>
        </p:blipFill>
        <p:spPr>
          <a:xfrm>
            <a:off x="6096001" y="0"/>
            <a:ext cx="6972263" cy="6858000"/>
          </a:xfrm>
        </p:spPr>
      </p:pic>
    </p:spTree>
    <p:extLst>
      <p:ext uri="{BB962C8B-B14F-4D97-AF65-F5344CB8AC3E}">
        <p14:creationId xmlns:p14="http://schemas.microsoft.com/office/powerpoint/2010/main" val="78699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0AB9A264-F81E-2F82-3479-62F1AD5A6CF8}"/>
              </a:ext>
            </a:extLst>
          </p:cNvPr>
          <p:cNvSpPr>
            <a:spLocks noGrp="1"/>
          </p:cNvSpPr>
          <p:nvPr>
            <p:ph type="sldNum" sz="quarter" idx="12"/>
          </p:nvPr>
        </p:nvSpPr>
        <p:spPr/>
        <p:txBody>
          <a:bodyPr/>
          <a:lstStyle/>
          <a:p>
            <a:fld id="{1852EB4B-0987-4949-8C99-A2C3F97E701E}" type="slidenum">
              <a:rPr lang="nb-NO" smtClean="0"/>
              <a:pPr/>
              <a:t>25</a:t>
            </a:fld>
            <a:endParaRPr lang="nb-NO" dirty="0"/>
          </a:p>
        </p:txBody>
      </p:sp>
      <p:pic>
        <p:nvPicPr>
          <p:cNvPr id="5" name="Bilde 4">
            <a:extLst>
              <a:ext uri="{FF2B5EF4-FFF2-40B4-BE49-F238E27FC236}">
                <a16:creationId xmlns:a16="http://schemas.microsoft.com/office/drawing/2014/main" id="{DD380934-37ED-6CBF-ED15-3E0F21D1E45F}"/>
              </a:ext>
            </a:extLst>
          </p:cNvPr>
          <p:cNvPicPr>
            <a:picLocks noChangeAspect="1"/>
          </p:cNvPicPr>
          <p:nvPr/>
        </p:nvPicPr>
        <p:blipFill>
          <a:blip r:embed="rId3"/>
          <a:stretch>
            <a:fillRect/>
          </a:stretch>
        </p:blipFill>
        <p:spPr>
          <a:xfrm>
            <a:off x="827810" y="1269608"/>
            <a:ext cx="8706072" cy="5352431"/>
          </a:xfrm>
          <a:prstGeom prst="rect">
            <a:avLst/>
          </a:prstGeom>
        </p:spPr>
      </p:pic>
    </p:spTree>
    <p:extLst>
      <p:ext uri="{BB962C8B-B14F-4D97-AF65-F5344CB8AC3E}">
        <p14:creationId xmlns:p14="http://schemas.microsoft.com/office/powerpoint/2010/main" val="2648748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8E85460D-F172-E58C-BC6D-872706B36195}"/>
              </a:ext>
            </a:extLst>
          </p:cNvPr>
          <p:cNvSpPr>
            <a:spLocks noGrp="1"/>
          </p:cNvSpPr>
          <p:nvPr>
            <p:ph type="sldNum" sz="quarter" idx="12"/>
          </p:nvPr>
        </p:nvSpPr>
        <p:spPr/>
        <p:txBody>
          <a:bodyPr/>
          <a:lstStyle/>
          <a:p>
            <a:fld id="{1852EB4B-0987-4949-8C99-A2C3F97E701E}" type="slidenum">
              <a:rPr lang="nb-NO" smtClean="0"/>
              <a:pPr/>
              <a:t>26</a:t>
            </a:fld>
            <a:endParaRPr lang="nb-NO" dirty="0"/>
          </a:p>
        </p:txBody>
      </p:sp>
      <p:sp>
        <p:nvSpPr>
          <p:cNvPr id="5" name="Tittel 4">
            <a:extLst>
              <a:ext uri="{FF2B5EF4-FFF2-40B4-BE49-F238E27FC236}">
                <a16:creationId xmlns:a16="http://schemas.microsoft.com/office/drawing/2014/main" id="{E8134A5A-883E-C0D8-E0BB-E5D4B6D5CF55}"/>
              </a:ext>
            </a:extLst>
          </p:cNvPr>
          <p:cNvSpPr>
            <a:spLocks noGrp="1"/>
          </p:cNvSpPr>
          <p:nvPr>
            <p:ph type="title"/>
          </p:nvPr>
        </p:nvSpPr>
        <p:spPr>
          <a:xfrm>
            <a:off x="6898079" y="1641764"/>
            <a:ext cx="4917748" cy="3377045"/>
          </a:xfrm>
        </p:spPr>
        <p:txBody>
          <a:bodyPr>
            <a:normAutofit/>
          </a:bodyPr>
          <a:lstStyle/>
          <a:p>
            <a:r>
              <a:rPr lang="nb-NO" sz="4000" dirty="0"/>
              <a:t>Kontroll og trygghet for både styret og beboere!</a:t>
            </a:r>
            <a:br>
              <a:rPr lang="nb-NO" sz="4000" dirty="0"/>
            </a:br>
            <a:br>
              <a:rPr lang="nb-NO" sz="4000" dirty="0"/>
            </a:br>
            <a:r>
              <a:rPr lang="nb-NO" sz="4000" dirty="0"/>
              <a:t>Takk for meg!</a:t>
            </a:r>
          </a:p>
        </p:txBody>
      </p:sp>
      <p:pic>
        <p:nvPicPr>
          <p:cNvPr id="6" name="Plassholder for bilde 5" descr="Et bilde som inneholder mann, person, bygning, holder&#10;&#10;Automatisk generert beskrivelse">
            <a:extLst>
              <a:ext uri="{FF2B5EF4-FFF2-40B4-BE49-F238E27FC236}">
                <a16:creationId xmlns:a16="http://schemas.microsoft.com/office/drawing/2014/main" id="{E25339B8-A471-9612-FF28-8D5B11B300C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2500" b="12500"/>
          <a:stretch>
            <a:fillRect/>
          </a:stretch>
        </p:blipFill>
        <p:spPr>
          <a:xfrm>
            <a:off x="0" y="0"/>
            <a:ext cx="6096000" cy="6858000"/>
          </a:xfrm>
          <a:prstGeom prst="rect">
            <a:avLst/>
          </a:prstGeom>
        </p:spPr>
      </p:pic>
    </p:spTree>
    <p:extLst>
      <p:ext uri="{BB962C8B-B14F-4D97-AF65-F5344CB8AC3E}">
        <p14:creationId xmlns:p14="http://schemas.microsoft.com/office/powerpoint/2010/main" val="1974381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6B685A3B-DA6C-47C5-8740-0C693D64B451}"/>
              </a:ext>
            </a:extLst>
          </p:cNvPr>
          <p:cNvSpPr>
            <a:spLocks noGrp="1"/>
          </p:cNvSpPr>
          <p:nvPr>
            <p:ph type="pic" sz="quarter" idx="13"/>
          </p:nvPr>
        </p:nvSpPr>
        <p:spPr>
          <a:xfrm>
            <a:off x="0" y="-8905"/>
            <a:ext cx="6096000" cy="6866905"/>
          </a:xfrm>
        </p:spPr>
        <p:txBody>
          <a:bodyPr/>
          <a:lstStyle/>
          <a:p>
            <a:endParaRPr lang="nb-NO"/>
          </a:p>
        </p:txBody>
      </p:sp>
      <p:sp>
        <p:nvSpPr>
          <p:cNvPr id="3" name="Undertittel 2"/>
          <p:cNvSpPr>
            <a:spLocks noGrp="1"/>
          </p:cNvSpPr>
          <p:nvPr>
            <p:ph type="body" sz="quarter" idx="14"/>
          </p:nvPr>
        </p:nvSpPr>
        <p:spPr/>
        <p:txBody>
          <a:bodyPr>
            <a:normAutofit/>
          </a:bodyPr>
          <a:lstStyle/>
          <a:p>
            <a:r>
              <a:rPr lang="nb-NO" sz="1733"/>
              <a:t>Alle boligselskaper er pålagt å ha et HMS-system. Internkontroll innebærer vern om liv, helse og materielle verdier, samt det å skape et godt bomiljø for dem som bor der. </a:t>
            </a:r>
          </a:p>
          <a:p>
            <a:endParaRPr lang="nb-NO" sz="1733"/>
          </a:p>
          <a:p>
            <a:r>
              <a:rPr lang="nb-NO" sz="1733"/>
              <a:t>Det er styret som er ansvarlig for å sikre en tilfredsstillende Internkontroll. </a:t>
            </a:r>
          </a:p>
        </p:txBody>
      </p:sp>
      <p:sp>
        <p:nvSpPr>
          <p:cNvPr id="2" name="Tittel 1"/>
          <p:cNvSpPr>
            <a:spLocks noGrp="1"/>
          </p:cNvSpPr>
          <p:nvPr>
            <p:ph type="title"/>
          </p:nvPr>
        </p:nvSpPr>
        <p:spPr/>
        <p:txBody>
          <a:bodyPr anchor="b">
            <a:normAutofit/>
          </a:bodyPr>
          <a:lstStyle/>
          <a:p>
            <a:r>
              <a:rPr lang="nb-NO" dirty="0"/>
              <a:t>Krav til Internkontroll</a:t>
            </a:r>
          </a:p>
        </p:txBody>
      </p:sp>
      <p:pic>
        <p:nvPicPr>
          <p:cNvPr id="39" name="Bilde 38">
            <a:extLst>
              <a:ext uri="{FF2B5EF4-FFF2-40B4-BE49-F238E27FC236}">
                <a16:creationId xmlns:a16="http://schemas.microsoft.com/office/drawing/2014/main" id="{2CA3213F-7EB4-4A1B-A7AB-12F6BFAB4E17}"/>
              </a:ext>
            </a:extLst>
          </p:cNvPr>
          <p:cNvPicPr>
            <a:picLocks noChangeAspect="1"/>
          </p:cNvPicPr>
          <p:nvPr/>
        </p:nvPicPr>
        <p:blipFill>
          <a:blip r:embed="rId3"/>
          <a:stretch>
            <a:fillRect/>
          </a:stretch>
        </p:blipFill>
        <p:spPr>
          <a:xfrm>
            <a:off x="1188708" y="1692393"/>
            <a:ext cx="4443035" cy="3169364"/>
          </a:xfrm>
          <a:prstGeom prst="rect">
            <a:avLst/>
          </a:prstGeom>
        </p:spPr>
      </p:pic>
    </p:spTree>
    <p:extLst>
      <p:ext uri="{BB962C8B-B14F-4D97-AF65-F5344CB8AC3E}">
        <p14:creationId xmlns:p14="http://schemas.microsoft.com/office/powerpoint/2010/main" val="1639137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utendørs, brann, forurensing, tre&#10;&#10;Automatisk generert beskrivelse">
            <a:extLst>
              <a:ext uri="{FF2B5EF4-FFF2-40B4-BE49-F238E27FC236}">
                <a16:creationId xmlns:a16="http://schemas.microsoft.com/office/drawing/2014/main" id="{A2138664-8B66-B3F2-233C-2BEA650C3A04}"/>
              </a:ext>
            </a:extLst>
          </p:cNvPr>
          <p:cNvPicPr>
            <a:picLocks noChangeAspect="1"/>
          </p:cNvPicPr>
          <p:nvPr/>
        </p:nvPicPr>
        <p:blipFill>
          <a:blip r:embed="rId3"/>
          <a:srcRect l="12421" r="28946" b="-1"/>
          <a:stretch/>
        </p:blipFill>
        <p:spPr>
          <a:xfrm>
            <a:off x="20" y="10"/>
            <a:ext cx="3728839" cy="4197358"/>
          </a:xfrm>
          <a:prstGeom prst="rect">
            <a:avLst/>
          </a:prstGeom>
        </p:spPr>
      </p:pic>
      <p:pic>
        <p:nvPicPr>
          <p:cNvPr id="13" name="Bilde 12" descr="Et bilde som inneholder verktøy, reparasjon&#10;&#10;Automatisk generert beskrivelse">
            <a:extLst>
              <a:ext uri="{FF2B5EF4-FFF2-40B4-BE49-F238E27FC236}">
                <a16:creationId xmlns:a16="http://schemas.microsoft.com/office/drawing/2014/main" id="{00FF06B3-B8EE-AE6A-BA1E-7697FCB2CCFA}"/>
              </a:ext>
            </a:extLst>
          </p:cNvPr>
          <p:cNvPicPr>
            <a:picLocks noChangeAspect="1"/>
          </p:cNvPicPr>
          <p:nvPr/>
        </p:nvPicPr>
        <p:blipFill>
          <a:blip r:embed="rId4"/>
          <a:srcRect l="7751" r="31421"/>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15" name="Bilde 14" descr="Et bilde som inneholder utendørs, dør, eiendom, bil&#10;&#10;Automatisk generert beskrivelse">
            <a:extLst>
              <a:ext uri="{FF2B5EF4-FFF2-40B4-BE49-F238E27FC236}">
                <a16:creationId xmlns:a16="http://schemas.microsoft.com/office/drawing/2014/main" id="{26C23388-1D07-1681-20CD-484735D88886}"/>
              </a:ext>
            </a:extLst>
          </p:cNvPr>
          <p:cNvPicPr>
            <a:picLocks noChangeAspect="1"/>
          </p:cNvPicPr>
          <p:nvPr/>
        </p:nvPicPr>
        <p:blipFill>
          <a:blip r:embed="rId5"/>
          <a:srcRect t="2518" r="-2" b="-2"/>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8" name="Bilde 7" descr="Et bilde som inneholder tekst, panorama, utendørs, tre&#10;&#10;Automatisk generert beskrivelse">
            <a:extLst>
              <a:ext uri="{FF2B5EF4-FFF2-40B4-BE49-F238E27FC236}">
                <a16:creationId xmlns:a16="http://schemas.microsoft.com/office/drawing/2014/main" id="{C165AFA6-0037-24D4-FEAA-AB0A3887DFAB}"/>
              </a:ext>
            </a:extLst>
          </p:cNvPr>
          <p:cNvPicPr>
            <a:picLocks noChangeAspect="1"/>
          </p:cNvPicPr>
          <p:nvPr/>
        </p:nvPicPr>
        <p:blipFill>
          <a:blip r:embed="rId6"/>
          <a:srcRect l="14541" r="24709" b="-1"/>
          <a:stretch/>
        </p:blipFill>
        <p:spPr>
          <a:xfrm>
            <a:off x="20" y="4333883"/>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4" name="TekstSylinder 3">
            <a:extLst>
              <a:ext uri="{FF2B5EF4-FFF2-40B4-BE49-F238E27FC236}">
                <a16:creationId xmlns:a16="http://schemas.microsoft.com/office/drawing/2014/main" id="{DFE11259-22EF-09E3-98CD-F9CCA8EB56DD}"/>
              </a:ext>
            </a:extLst>
          </p:cNvPr>
          <p:cNvSpPr txBox="1"/>
          <p:nvPr/>
        </p:nvSpPr>
        <p:spPr>
          <a:xfrm>
            <a:off x="6836850" y="4444932"/>
            <a:ext cx="5505814" cy="14713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dirty="0" err="1">
                <a:solidFill>
                  <a:schemeClr val="tx1"/>
                </a:solidFill>
                <a:latin typeface="+mj-lt"/>
                <a:ea typeface="+mj-ea"/>
                <a:cs typeface="+mj-cs"/>
              </a:rPr>
              <a:t>Hvorfor</a:t>
            </a:r>
            <a:r>
              <a:rPr lang="en-US" sz="4400" kern="1200" dirty="0">
                <a:solidFill>
                  <a:schemeClr val="tx1"/>
                </a:solidFill>
                <a:latin typeface="+mj-lt"/>
                <a:ea typeface="+mj-ea"/>
                <a:cs typeface="+mj-cs"/>
              </a:rPr>
              <a:t> </a:t>
            </a:r>
            <a:br>
              <a:rPr lang="en-US" sz="4400" kern="1200" dirty="0">
                <a:solidFill>
                  <a:schemeClr val="tx1"/>
                </a:solidFill>
                <a:latin typeface="+mj-lt"/>
                <a:ea typeface="+mj-ea"/>
                <a:cs typeface="+mj-cs"/>
              </a:rPr>
            </a:br>
            <a:r>
              <a:rPr lang="en-US" sz="4400" kern="1200" dirty="0" err="1">
                <a:solidFill>
                  <a:schemeClr val="tx1"/>
                </a:solidFill>
                <a:latin typeface="+mj-lt"/>
                <a:ea typeface="+mj-ea"/>
                <a:cs typeface="+mj-cs"/>
              </a:rPr>
              <a:t>internkontroll</a:t>
            </a:r>
            <a:r>
              <a:rPr lang="en-US" sz="4400" dirty="0">
                <a:latin typeface="+mj-lt"/>
                <a:ea typeface="+mj-ea"/>
                <a:cs typeface="+mj-cs"/>
              </a:rPr>
              <a:t>?</a:t>
            </a:r>
            <a:endParaRPr lang="en-US" sz="4400" kern="1200" dirty="0">
              <a:solidFill>
                <a:schemeClr val="tx1"/>
              </a:solidFill>
              <a:latin typeface="+mj-lt"/>
              <a:ea typeface="+mj-ea"/>
              <a:cs typeface="+mj-cs"/>
            </a:endParaRPr>
          </a:p>
        </p:txBody>
      </p:sp>
      <p:sp>
        <p:nvSpPr>
          <p:cNvPr id="2" name="Plassholder for dato 1">
            <a:extLst>
              <a:ext uri="{FF2B5EF4-FFF2-40B4-BE49-F238E27FC236}">
                <a16:creationId xmlns:a16="http://schemas.microsoft.com/office/drawing/2014/main" id="{6078828A-5DCF-D678-E038-686664643D22}"/>
              </a:ext>
            </a:extLst>
          </p:cNvPr>
          <p:cNvSpPr>
            <a:spLocks noGrp="1"/>
          </p:cNvSpPr>
          <p:nvPr>
            <p:ph type="dt" sz="half" idx="4294967295"/>
          </p:nvPr>
        </p:nvSpPr>
        <p:spPr>
          <a:xfrm>
            <a:off x="838200" y="6356350"/>
            <a:ext cx="2743200" cy="365125"/>
          </a:xfrm>
          <a:prstGeom prst="rect">
            <a:avLst/>
          </a:prstGeom>
        </p:spPr>
        <p:txBody>
          <a:bodyPr vert="horz" lIns="91440" tIns="45720" rIns="91440" bIns="45720" rtlCol="0" anchor="ctr">
            <a:normAutofit lnSpcReduction="10000"/>
          </a:bodyPr>
          <a:lstStyle/>
          <a:p>
            <a:pPr>
              <a:spcAft>
                <a:spcPts val="600"/>
              </a:spcAft>
            </a:pPr>
            <a:fld id="{5FEEA373-9D7B-434E-8888-5190F7E2BFBF}" type="datetime1">
              <a:rPr lang="en-US">
                <a:solidFill>
                  <a:srgbClr val="FFFFFF"/>
                </a:solidFill>
              </a:rPr>
              <a:pPr>
                <a:spcAft>
                  <a:spcPts val="600"/>
                </a:spcAft>
              </a:pPr>
              <a:t>1/26/2026</a:t>
            </a:fld>
            <a:endParaRPr lang="en-US">
              <a:solidFill>
                <a:srgbClr val="FFFFFF"/>
              </a:solidFill>
            </a:endParaRPr>
          </a:p>
        </p:txBody>
      </p:sp>
      <p:sp>
        <p:nvSpPr>
          <p:cNvPr id="16" name="TekstSylinder 15">
            <a:extLst>
              <a:ext uri="{FF2B5EF4-FFF2-40B4-BE49-F238E27FC236}">
                <a16:creationId xmlns:a16="http://schemas.microsoft.com/office/drawing/2014/main" id="{D955FF4A-DAEA-9159-771D-8E1B7BAF930B}"/>
              </a:ext>
            </a:extLst>
          </p:cNvPr>
          <p:cNvSpPr txBox="1"/>
          <p:nvPr/>
        </p:nvSpPr>
        <p:spPr>
          <a:xfrm>
            <a:off x="0" y="136525"/>
            <a:ext cx="1116531" cy="646331"/>
          </a:xfrm>
          <a:prstGeom prst="rect">
            <a:avLst/>
          </a:prstGeom>
          <a:solidFill>
            <a:schemeClr val="bg1"/>
          </a:solidFill>
        </p:spPr>
        <p:txBody>
          <a:bodyPr wrap="square" rtlCol="0">
            <a:spAutoFit/>
          </a:bodyPr>
          <a:lstStyle/>
          <a:p>
            <a:r>
              <a:rPr lang="nb-NO" dirty="0"/>
              <a:t>Hentet fra VG.no</a:t>
            </a:r>
          </a:p>
        </p:txBody>
      </p:sp>
      <p:sp>
        <p:nvSpPr>
          <p:cNvPr id="17" name="TekstSylinder 16">
            <a:extLst>
              <a:ext uri="{FF2B5EF4-FFF2-40B4-BE49-F238E27FC236}">
                <a16:creationId xmlns:a16="http://schemas.microsoft.com/office/drawing/2014/main" id="{70FD867F-A59A-1005-6D3A-E34F4EB0B27C}"/>
              </a:ext>
            </a:extLst>
          </p:cNvPr>
          <p:cNvSpPr txBox="1"/>
          <p:nvPr/>
        </p:nvSpPr>
        <p:spPr>
          <a:xfrm>
            <a:off x="1651534" y="6211659"/>
            <a:ext cx="1116531" cy="646331"/>
          </a:xfrm>
          <a:prstGeom prst="rect">
            <a:avLst/>
          </a:prstGeom>
          <a:solidFill>
            <a:schemeClr val="bg1"/>
          </a:solidFill>
        </p:spPr>
        <p:txBody>
          <a:bodyPr wrap="square" rtlCol="0">
            <a:spAutoFit/>
          </a:bodyPr>
          <a:lstStyle/>
          <a:p>
            <a:r>
              <a:rPr lang="nb-NO" dirty="0"/>
              <a:t>Hentet fra nrk.no</a:t>
            </a:r>
          </a:p>
        </p:txBody>
      </p:sp>
      <p:sp>
        <p:nvSpPr>
          <p:cNvPr id="18" name="TekstSylinder 17">
            <a:extLst>
              <a:ext uri="{FF2B5EF4-FFF2-40B4-BE49-F238E27FC236}">
                <a16:creationId xmlns:a16="http://schemas.microsoft.com/office/drawing/2014/main" id="{AF7F9540-4354-3F30-D444-8E0A363B9AFF}"/>
              </a:ext>
            </a:extLst>
          </p:cNvPr>
          <p:cNvSpPr txBox="1"/>
          <p:nvPr/>
        </p:nvSpPr>
        <p:spPr>
          <a:xfrm>
            <a:off x="3844703" y="3403801"/>
            <a:ext cx="1116531" cy="646331"/>
          </a:xfrm>
          <a:prstGeom prst="rect">
            <a:avLst/>
          </a:prstGeom>
          <a:solidFill>
            <a:schemeClr val="bg1"/>
          </a:solidFill>
        </p:spPr>
        <p:txBody>
          <a:bodyPr wrap="square" rtlCol="0">
            <a:spAutoFit/>
          </a:bodyPr>
          <a:lstStyle/>
          <a:p>
            <a:r>
              <a:rPr lang="nb-NO" dirty="0"/>
              <a:t>Bilde fra </a:t>
            </a:r>
            <a:r>
              <a:rPr lang="nb-NO" dirty="0" err="1"/>
              <a:t>Norfo</a:t>
            </a:r>
            <a:endParaRPr lang="nb-NO" dirty="0"/>
          </a:p>
        </p:txBody>
      </p:sp>
    </p:spTree>
    <p:extLst>
      <p:ext uri="{BB962C8B-B14F-4D97-AF65-F5344CB8AC3E}">
        <p14:creationId xmlns:p14="http://schemas.microsoft.com/office/powerpoint/2010/main" val="2778612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589FE62F-697E-41CE-8C89-B613AE097C97}"/>
              </a:ext>
            </a:extLst>
          </p:cNvPr>
          <p:cNvSpPr>
            <a:spLocks noGrp="1"/>
          </p:cNvSpPr>
          <p:nvPr>
            <p:ph type="pic" sz="quarter" idx="13"/>
          </p:nvPr>
        </p:nvSpPr>
        <p:spPr/>
        <p:txBody>
          <a:bodyPr/>
          <a:lstStyle/>
          <a:p>
            <a:endParaRPr lang="nb-NO"/>
          </a:p>
        </p:txBody>
      </p:sp>
      <p:sp>
        <p:nvSpPr>
          <p:cNvPr id="3" name="Undertittel 2"/>
          <p:cNvSpPr>
            <a:spLocks noGrp="1"/>
          </p:cNvSpPr>
          <p:nvPr>
            <p:ph type="body" sz="quarter" idx="14"/>
          </p:nvPr>
        </p:nvSpPr>
        <p:spPr/>
        <p:txBody>
          <a:bodyPr>
            <a:normAutofit/>
          </a:bodyPr>
          <a:lstStyle/>
          <a:p>
            <a:r>
              <a:rPr lang="nb-NO" dirty="0"/>
              <a:t>Arbeidsmiljøloven</a:t>
            </a:r>
          </a:p>
          <a:p>
            <a:r>
              <a:rPr lang="nb-NO" dirty="0"/>
              <a:t>Forurensingsloven</a:t>
            </a:r>
          </a:p>
          <a:p>
            <a:r>
              <a:rPr lang="nb-NO" dirty="0"/>
              <a:t>Produktkontrolloven</a:t>
            </a:r>
          </a:p>
          <a:p>
            <a:r>
              <a:rPr lang="nb-NO" dirty="0"/>
              <a:t>Brann- og eksplosjonsvernloven</a:t>
            </a:r>
          </a:p>
          <a:p>
            <a:r>
              <a:rPr lang="nb-NO" dirty="0"/>
              <a:t>Sivilbeskyttelsesloven</a:t>
            </a:r>
          </a:p>
          <a:p>
            <a:r>
              <a:rPr lang="nb-NO" dirty="0"/>
              <a:t>Lov om tilsyn med elektriske anlegg og utstyr</a:t>
            </a:r>
          </a:p>
        </p:txBody>
      </p:sp>
      <p:sp>
        <p:nvSpPr>
          <p:cNvPr id="2" name="Tittel 1"/>
          <p:cNvSpPr>
            <a:spLocks noGrp="1"/>
          </p:cNvSpPr>
          <p:nvPr>
            <p:ph type="title"/>
          </p:nvPr>
        </p:nvSpPr>
        <p:spPr/>
        <p:txBody>
          <a:bodyPr/>
          <a:lstStyle/>
          <a:p>
            <a:r>
              <a:rPr lang="nb-NO" dirty="0"/>
              <a:t>Aktuelle lover</a:t>
            </a:r>
          </a:p>
        </p:txBody>
      </p:sp>
      <p:pic>
        <p:nvPicPr>
          <p:cNvPr id="10" name="Plassholder for bilde 7" descr="Et bilde som inneholder vegg, mann, person, innendørs&#10;&#10;Automatisk generert beskrivelse">
            <a:extLst>
              <a:ext uri="{FF2B5EF4-FFF2-40B4-BE49-F238E27FC236}">
                <a16:creationId xmlns:a16="http://schemas.microsoft.com/office/drawing/2014/main" id="{FDBB81A5-22C9-41D2-B9C4-EDDF600A7B3A}"/>
              </a:ext>
            </a:extLst>
          </p:cNvPr>
          <p:cNvPicPr>
            <a:picLocks noChangeAspect="1"/>
          </p:cNvPicPr>
          <p:nvPr/>
        </p:nvPicPr>
        <p:blipFill>
          <a:blip r:embed="rId3"/>
          <a:srcRect l="19810" r="19810"/>
          <a:stretch>
            <a:fillRect/>
          </a:stretch>
        </p:blipFill>
        <p:spPr>
          <a:xfrm>
            <a:off x="0" y="-2447"/>
            <a:ext cx="6096000" cy="6858000"/>
          </a:xfrm>
          <a:prstGeom prst="rect">
            <a:avLst/>
          </a:prstGeom>
        </p:spPr>
      </p:pic>
    </p:spTree>
    <p:extLst>
      <p:ext uri="{BB962C8B-B14F-4D97-AF65-F5344CB8AC3E}">
        <p14:creationId xmlns:p14="http://schemas.microsoft.com/office/powerpoint/2010/main" val="1889001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40CE4EA3-B751-1DFF-28C2-35975B4CB755}"/>
              </a:ext>
            </a:extLst>
          </p:cNvPr>
          <p:cNvSpPr>
            <a:spLocks noGrp="1"/>
          </p:cNvSpPr>
          <p:nvPr>
            <p:ph type="sldNum" sz="quarter" idx="12"/>
          </p:nvPr>
        </p:nvSpPr>
        <p:spPr/>
        <p:txBody>
          <a:bodyPr/>
          <a:lstStyle/>
          <a:p>
            <a:fld id="{1852EB4B-0987-4949-8C99-A2C3F97E701E}" type="slidenum">
              <a:rPr lang="nb-NO" smtClean="0"/>
              <a:pPr/>
              <a:t>6</a:t>
            </a:fld>
            <a:endParaRPr lang="nb-NO" dirty="0"/>
          </a:p>
        </p:txBody>
      </p:sp>
      <p:pic>
        <p:nvPicPr>
          <p:cNvPr id="6" name="Bilde 5">
            <a:extLst>
              <a:ext uri="{FF2B5EF4-FFF2-40B4-BE49-F238E27FC236}">
                <a16:creationId xmlns:a16="http://schemas.microsoft.com/office/drawing/2014/main" id="{D3A0BEB5-1E4F-C630-4B09-1387D5D905E7}"/>
              </a:ext>
            </a:extLst>
          </p:cNvPr>
          <p:cNvPicPr>
            <a:picLocks noChangeAspect="1"/>
          </p:cNvPicPr>
          <p:nvPr/>
        </p:nvPicPr>
        <p:blipFill>
          <a:blip r:embed="rId3"/>
          <a:stretch>
            <a:fillRect/>
          </a:stretch>
        </p:blipFill>
        <p:spPr>
          <a:xfrm>
            <a:off x="6410325" y="1"/>
            <a:ext cx="5810250" cy="6874740"/>
          </a:xfrm>
          <a:prstGeom prst="rect">
            <a:avLst/>
          </a:prstGeom>
          <a:ln>
            <a:noFill/>
          </a:ln>
        </p:spPr>
      </p:pic>
      <p:pic>
        <p:nvPicPr>
          <p:cNvPr id="5" name="Bilde 4">
            <a:extLst>
              <a:ext uri="{FF2B5EF4-FFF2-40B4-BE49-F238E27FC236}">
                <a16:creationId xmlns:a16="http://schemas.microsoft.com/office/drawing/2014/main" id="{59CF64F9-F287-B37A-6C6A-5552CFD57F4E}"/>
              </a:ext>
            </a:extLst>
          </p:cNvPr>
          <p:cNvPicPr>
            <a:picLocks noChangeAspect="1"/>
          </p:cNvPicPr>
          <p:nvPr/>
        </p:nvPicPr>
        <p:blipFill>
          <a:blip r:embed="rId4"/>
          <a:stretch>
            <a:fillRect/>
          </a:stretch>
        </p:blipFill>
        <p:spPr>
          <a:xfrm>
            <a:off x="513705" y="2188206"/>
            <a:ext cx="4363095" cy="2481588"/>
          </a:xfrm>
          <a:prstGeom prst="rect">
            <a:avLst/>
          </a:prstGeom>
        </p:spPr>
      </p:pic>
      <p:cxnSp>
        <p:nvCxnSpPr>
          <p:cNvPr id="12" name="Rett linje 11">
            <a:extLst>
              <a:ext uri="{FF2B5EF4-FFF2-40B4-BE49-F238E27FC236}">
                <a16:creationId xmlns:a16="http://schemas.microsoft.com/office/drawing/2014/main" id="{C0CE246D-2963-E2FF-1555-FAC0A713C653}"/>
              </a:ext>
            </a:extLst>
          </p:cNvPr>
          <p:cNvCxnSpPr>
            <a:cxnSpLocks/>
          </p:cNvCxnSpPr>
          <p:nvPr/>
        </p:nvCxnSpPr>
        <p:spPr>
          <a:xfrm>
            <a:off x="5657850" y="657225"/>
            <a:ext cx="0" cy="554355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05030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idx="4294967295"/>
          </p:nvPr>
        </p:nvSpPr>
        <p:spPr>
          <a:xfrm>
            <a:off x="783771" y="1570554"/>
            <a:ext cx="4611688" cy="1595438"/>
          </a:xfrm>
        </p:spPr>
        <p:txBody>
          <a:bodyPr/>
          <a:lstStyle/>
          <a:p>
            <a:r>
              <a:rPr lang="nb-NO" dirty="0"/>
              <a:t>Forskrift om Internkontroll</a:t>
            </a:r>
          </a:p>
        </p:txBody>
      </p:sp>
      <p:sp>
        <p:nvSpPr>
          <p:cNvPr id="3" name="Plassholder for tekst 2"/>
          <p:cNvSpPr>
            <a:spLocks noGrp="1"/>
          </p:cNvSpPr>
          <p:nvPr>
            <p:ph type="body" sz="quarter" idx="4294967295"/>
          </p:nvPr>
        </p:nvSpPr>
        <p:spPr>
          <a:xfrm>
            <a:off x="783771" y="3429000"/>
            <a:ext cx="3733800" cy="4035425"/>
          </a:xfrm>
        </p:spPr>
        <p:txBody>
          <a:bodyPr/>
          <a:lstStyle/>
          <a:p>
            <a:pPr marL="0" indent="0">
              <a:buNone/>
            </a:pPr>
            <a:r>
              <a:rPr lang="nb-NO" dirty="0"/>
              <a:t>Hvilke krav til systematikk stilles det til boligselselskapet?</a:t>
            </a:r>
          </a:p>
        </p:txBody>
      </p:sp>
      <p:graphicFrame>
        <p:nvGraphicFramePr>
          <p:cNvPr id="4" name="Group 4">
            <a:extLst>
              <a:ext uri="{FF2B5EF4-FFF2-40B4-BE49-F238E27FC236}">
                <a16:creationId xmlns:a16="http://schemas.microsoft.com/office/drawing/2014/main" id="{1591E7E0-09F7-4000-97A2-98BADE5BE042}"/>
              </a:ext>
            </a:extLst>
          </p:cNvPr>
          <p:cNvGraphicFramePr>
            <a:graphicFrameLocks/>
          </p:cNvGraphicFramePr>
          <p:nvPr>
            <p:extLst>
              <p:ext uri="{D42A27DB-BD31-4B8C-83A1-F6EECF244321}">
                <p14:modId xmlns:p14="http://schemas.microsoft.com/office/powerpoint/2010/main" val="199553219"/>
              </p:ext>
            </p:extLst>
          </p:nvPr>
        </p:nvGraphicFramePr>
        <p:xfrm>
          <a:off x="4667002" y="487680"/>
          <a:ext cx="5241494" cy="5882640"/>
        </p:xfrm>
        <a:graphic>
          <a:graphicData uri="http://schemas.openxmlformats.org/drawingml/2006/table">
            <a:tbl>
              <a:tblPr/>
              <a:tblGrid>
                <a:gridCol w="278439">
                  <a:extLst>
                    <a:ext uri="{9D8B030D-6E8A-4147-A177-3AD203B41FA5}">
                      <a16:colId xmlns:a16="http://schemas.microsoft.com/office/drawing/2014/main" val="20000"/>
                    </a:ext>
                  </a:extLst>
                </a:gridCol>
                <a:gridCol w="3989253">
                  <a:extLst>
                    <a:ext uri="{9D8B030D-6E8A-4147-A177-3AD203B41FA5}">
                      <a16:colId xmlns:a16="http://schemas.microsoft.com/office/drawing/2014/main" val="20001"/>
                    </a:ext>
                  </a:extLst>
                </a:gridCol>
                <a:gridCol w="973802">
                  <a:extLst>
                    <a:ext uri="{9D8B030D-6E8A-4147-A177-3AD203B41FA5}">
                      <a16:colId xmlns:a16="http://schemas.microsoft.com/office/drawing/2014/main" val="20002"/>
                    </a:ext>
                  </a:extLst>
                </a:gridCol>
              </a:tblGrid>
              <a:tr h="827328">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1" i="0" u="none" strike="noStrike" cap="none" normalizeH="0" baseline="0" dirty="0">
                          <a:ln>
                            <a:noFill/>
                          </a:ln>
                          <a:solidFill>
                            <a:schemeClr val="tx1"/>
                          </a:solidFill>
                          <a:effectLst/>
                          <a:latin typeface="Conduit Md ITC"/>
                        </a:rPr>
                        <a:t>1</a:t>
                      </a: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0" i="0" u="none" strike="noStrike" cap="none" normalizeH="0" baseline="0" dirty="0">
                          <a:ln>
                            <a:noFill/>
                          </a:ln>
                          <a:solidFill>
                            <a:schemeClr val="tx1"/>
                          </a:solidFill>
                          <a:effectLst/>
                          <a:highlight>
                            <a:srgbClr val="FFFF00"/>
                          </a:highlight>
                          <a:latin typeface="Conduit Md ITC"/>
                        </a:rPr>
                        <a:t>Sørge for at de lover og forskrifter i helse- og sikkerhetslovgivningen som gjelder for virksomheten er tilgjengelig, og ha oversikt over de krav som er viktige</a:t>
                      </a: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4F11"/>
                        </a:buClr>
                        <a:buSzTx/>
                        <a:buFontTx/>
                        <a:buNone/>
                        <a:tabLst/>
                      </a:pPr>
                      <a:endParaRPr kumimoji="0" lang="nb-NO" sz="1400" b="1" i="0" u="none" strike="noStrike" cap="none" normalizeH="0" baseline="0">
                        <a:ln>
                          <a:noFill/>
                        </a:ln>
                        <a:solidFill>
                          <a:schemeClr val="tx1"/>
                        </a:solidFill>
                        <a:effectLst/>
                        <a:latin typeface="Conduit Md ITC"/>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4865">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1" i="0" u="none" strike="noStrike" cap="none" normalizeH="0" baseline="0">
                          <a:ln>
                            <a:noFill/>
                          </a:ln>
                          <a:solidFill>
                            <a:schemeClr val="tx1"/>
                          </a:solidFill>
                          <a:effectLst/>
                          <a:latin typeface="Conduit Md ITC"/>
                        </a:rPr>
                        <a:t>2</a:t>
                      </a: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0" i="0" u="none" strike="noStrike" cap="none" normalizeH="0" baseline="0" dirty="0">
                          <a:ln>
                            <a:noFill/>
                          </a:ln>
                          <a:solidFill>
                            <a:schemeClr val="tx1"/>
                          </a:solidFill>
                          <a:effectLst/>
                          <a:highlight>
                            <a:srgbClr val="00FFFF"/>
                          </a:highlight>
                          <a:latin typeface="Conduit Md ITC"/>
                        </a:rPr>
                        <a:t>Sørge for at arbeidstakerne har tilstrekkelig kunnskaper og ferdigheter i det systematiske HMS-arbeidet, herunder informasjon om endringer</a:t>
                      </a: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4F11"/>
                        </a:buClr>
                        <a:buSzTx/>
                        <a:buFontTx/>
                        <a:buNone/>
                        <a:tabLst/>
                      </a:pPr>
                      <a:endParaRPr kumimoji="0" lang="nb-NO" sz="1400" b="1" i="0" u="none" strike="noStrike" cap="none" normalizeH="0" baseline="0" dirty="0">
                        <a:ln>
                          <a:noFill/>
                        </a:ln>
                        <a:solidFill>
                          <a:schemeClr val="tx1"/>
                        </a:solidFill>
                        <a:effectLst/>
                        <a:latin typeface="Conduit Md ITC"/>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5903">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1" i="0" u="none" strike="noStrike" cap="none" normalizeH="0" baseline="0">
                          <a:ln>
                            <a:noFill/>
                          </a:ln>
                          <a:solidFill>
                            <a:schemeClr val="tx1"/>
                          </a:solidFill>
                          <a:effectLst/>
                          <a:latin typeface="Conduit Md ITC"/>
                        </a:rPr>
                        <a:t>3</a:t>
                      </a: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0" i="0" u="none" strike="noStrike" cap="none" normalizeH="0" baseline="0" dirty="0">
                          <a:ln>
                            <a:noFill/>
                          </a:ln>
                          <a:solidFill>
                            <a:schemeClr val="tx1"/>
                          </a:solidFill>
                          <a:effectLst/>
                          <a:highlight>
                            <a:srgbClr val="00FFFF"/>
                          </a:highlight>
                          <a:latin typeface="Conduit Md ITC"/>
                        </a:rPr>
                        <a:t>Sørge for at arbeidstakerne medvirker slik at samlet kunnskap og erfaring utnyttes</a:t>
                      </a: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4F11"/>
                        </a:buClr>
                        <a:buSzTx/>
                        <a:buFontTx/>
                        <a:buNone/>
                        <a:tabLst/>
                      </a:pPr>
                      <a:endParaRPr kumimoji="0" lang="nb-NO" sz="1400" b="1" i="0" u="none" strike="noStrike" cap="none" normalizeH="0" baseline="0" dirty="0">
                        <a:ln>
                          <a:noFill/>
                        </a:ln>
                        <a:solidFill>
                          <a:schemeClr val="tx1"/>
                        </a:solidFill>
                        <a:effectLst/>
                        <a:latin typeface="Conduit Md ITC"/>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5903">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1" i="0" u="none" strike="noStrike" cap="none" normalizeH="0" baseline="0">
                          <a:ln>
                            <a:noFill/>
                          </a:ln>
                          <a:solidFill>
                            <a:schemeClr val="tx1"/>
                          </a:solidFill>
                          <a:effectLst/>
                          <a:latin typeface="Conduit Md ITC"/>
                        </a:rPr>
                        <a:t>4</a:t>
                      </a: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0" i="0" u="none" strike="noStrike" cap="none" normalizeH="0" baseline="0" dirty="0">
                          <a:ln>
                            <a:noFill/>
                          </a:ln>
                          <a:solidFill>
                            <a:schemeClr val="tx1"/>
                          </a:solidFill>
                          <a:effectLst/>
                          <a:highlight>
                            <a:srgbClr val="FFFF00"/>
                          </a:highlight>
                          <a:latin typeface="Conduit Md ITC"/>
                        </a:rPr>
                        <a:t>Fastsette mål for helse, miljø og sikkerhet</a:t>
                      </a: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4F11"/>
                        </a:buClr>
                        <a:buSzTx/>
                        <a:buFontTx/>
                        <a:buNone/>
                        <a:tabLst/>
                      </a:pPr>
                      <a:r>
                        <a:rPr kumimoji="0" lang="nb-NO" sz="1400" b="1" i="0" u="none" strike="noStrike" cap="none" normalizeH="0" baseline="0" dirty="0">
                          <a:ln>
                            <a:noFill/>
                          </a:ln>
                          <a:solidFill>
                            <a:schemeClr val="tx1"/>
                          </a:solidFill>
                          <a:effectLst/>
                          <a:latin typeface="Conduit Md ITC"/>
                        </a:rPr>
                        <a:t>Må </a:t>
                      </a:r>
                      <a:r>
                        <a:rPr kumimoji="0" lang="nb-NO" sz="1400" b="1" i="0" u="none" strike="noStrike" cap="none" normalizeH="0" baseline="0" dirty="0" err="1">
                          <a:ln>
                            <a:noFill/>
                          </a:ln>
                          <a:solidFill>
                            <a:schemeClr val="tx1"/>
                          </a:solidFill>
                          <a:effectLst/>
                          <a:latin typeface="Conduit Md ITC"/>
                        </a:rPr>
                        <a:t>dok</a:t>
                      </a:r>
                      <a:r>
                        <a:rPr kumimoji="0" lang="nb-NO" sz="1400" b="1" i="0" u="none" strike="noStrike" cap="none" normalizeH="0" baseline="0" dirty="0">
                          <a:ln>
                            <a:noFill/>
                          </a:ln>
                          <a:solidFill>
                            <a:schemeClr val="tx1"/>
                          </a:solidFill>
                          <a:effectLst/>
                          <a:latin typeface="Conduit Md ITC"/>
                        </a:rPr>
                        <a:t>. skriftlig</a:t>
                      </a: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4865">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1" i="0" u="none" strike="noStrike" cap="none" normalizeH="0" baseline="0">
                          <a:ln>
                            <a:noFill/>
                          </a:ln>
                          <a:solidFill>
                            <a:schemeClr val="tx1"/>
                          </a:solidFill>
                          <a:effectLst/>
                          <a:latin typeface="Conduit Md ITC"/>
                        </a:rPr>
                        <a:t>5</a:t>
                      </a: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0" i="0" u="none" strike="noStrike" cap="none" normalizeH="0" baseline="0" dirty="0">
                          <a:ln>
                            <a:noFill/>
                          </a:ln>
                          <a:solidFill>
                            <a:schemeClr val="tx1"/>
                          </a:solidFill>
                          <a:effectLst/>
                          <a:highlight>
                            <a:srgbClr val="FFFF00"/>
                          </a:highlight>
                          <a:latin typeface="Conduit Md ITC"/>
                        </a:rPr>
                        <a:t>Ha oversikt over virksomhetens organisasjon, herunder hvordan ansvar, oppgaver og myndighet for arbeidet med helse, miljø og sikkerhet er fordelt</a:t>
                      </a: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4F11"/>
                        </a:buClr>
                        <a:buSzTx/>
                        <a:buFontTx/>
                        <a:buNone/>
                        <a:tabLst/>
                      </a:pPr>
                      <a:r>
                        <a:rPr kumimoji="0" lang="nb-NO" sz="1400" b="1" i="0" u="none" strike="noStrike" cap="none" normalizeH="0" baseline="0" dirty="0">
                          <a:ln>
                            <a:noFill/>
                          </a:ln>
                          <a:solidFill>
                            <a:schemeClr val="tx1"/>
                          </a:solidFill>
                          <a:effectLst/>
                          <a:latin typeface="Conduit Md ITC"/>
                        </a:rPr>
                        <a:t>Må </a:t>
                      </a:r>
                      <a:r>
                        <a:rPr kumimoji="0" lang="nb-NO" sz="1400" b="1" i="0" u="none" strike="noStrike" cap="none" normalizeH="0" baseline="0" dirty="0" err="1">
                          <a:ln>
                            <a:noFill/>
                          </a:ln>
                          <a:solidFill>
                            <a:schemeClr val="tx1"/>
                          </a:solidFill>
                          <a:effectLst/>
                          <a:latin typeface="Conduit Md ITC"/>
                        </a:rPr>
                        <a:t>dok</a:t>
                      </a:r>
                      <a:r>
                        <a:rPr kumimoji="0" lang="nb-NO" sz="1400" b="1" i="0" u="none" strike="noStrike" cap="none" normalizeH="0" baseline="0" dirty="0">
                          <a:ln>
                            <a:noFill/>
                          </a:ln>
                          <a:solidFill>
                            <a:schemeClr val="tx1"/>
                          </a:solidFill>
                          <a:effectLst/>
                          <a:latin typeface="Conduit Md ITC"/>
                        </a:rPr>
                        <a:t>. skriftlig</a:t>
                      </a: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4865">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1" i="0" u="none" strike="noStrike" cap="none" normalizeH="0" baseline="0">
                          <a:ln>
                            <a:noFill/>
                          </a:ln>
                          <a:solidFill>
                            <a:schemeClr val="tx1"/>
                          </a:solidFill>
                          <a:effectLst/>
                          <a:latin typeface="Conduit Md ITC"/>
                        </a:rPr>
                        <a:t>6</a:t>
                      </a: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0" i="0" u="none" strike="noStrike" cap="none" normalizeH="0" baseline="0" dirty="0">
                          <a:ln>
                            <a:noFill/>
                          </a:ln>
                          <a:solidFill>
                            <a:schemeClr val="tx1"/>
                          </a:solidFill>
                          <a:effectLst/>
                          <a:highlight>
                            <a:srgbClr val="FFFF00"/>
                          </a:highlight>
                          <a:latin typeface="Conduit Md ITC"/>
                        </a:rPr>
                        <a:t>Kartlegge farer og problemer og på denne bakgrunn vurdere risiko, samt utarbeide tilhørende planer og tiltak for å redusere risikoforholdene</a:t>
                      </a: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4F11"/>
                        </a:buClr>
                        <a:buSzTx/>
                        <a:buFontTx/>
                        <a:buNone/>
                        <a:tabLst/>
                      </a:pPr>
                      <a:r>
                        <a:rPr kumimoji="0" lang="nb-NO" sz="1400" b="1" i="0" u="none" strike="noStrike" cap="none" normalizeH="0" baseline="0">
                          <a:ln>
                            <a:noFill/>
                          </a:ln>
                          <a:solidFill>
                            <a:schemeClr val="tx1"/>
                          </a:solidFill>
                          <a:effectLst/>
                          <a:latin typeface="Conduit Md ITC"/>
                        </a:rPr>
                        <a:t>Må dok. skriftlig</a:t>
                      </a: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4865">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1" i="0" u="none" strike="noStrike" cap="none" normalizeH="0" baseline="0">
                          <a:ln>
                            <a:noFill/>
                          </a:ln>
                          <a:solidFill>
                            <a:schemeClr val="tx1"/>
                          </a:solidFill>
                          <a:effectLst/>
                          <a:latin typeface="Conduit Md ITC"/>
                        </a:rPr>
                        <a:t>7</a:t>
                      </a: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0" i="0" u="none" strike="noStrike" cap="none" normalizeH="0" baseline="0" dirty="0">
                          <a:ln>
                            <a:noFill/>
                          </a:ln>
                          <a:solidFill>
                            <a:schemeClr val="tx1"/>
                          </a:solidFill>
                          <a:effectLst/>
                          <a:highlight>
                            <a:srgbClr val="FFFF00"/>
                          </a:highlight>
                          <a:latin typeface="Conduit Md ITC"/>
                        </a:rPr>
                        <a:t>Iverksette rutiner for å avdekke, rette opp og forebygge overtredelser av krav fastsatt i eller i medhold av HMS-lovgivningen.</a:t>
                      </a: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4F11"/>
                        </a:buClr>
                        <a:buSzTx/>
                        <a:buFontTx/>
                        <a:buNone/>
                        <a:tabLst/>
                      </a:pPr>
                      <a:r>
                        <a:rPr kumimoji="0" lang="nb-NO" sz="1400" b="1" i="0" u="none" strike="noStrike" cap="none" normalizeH="0" baseline="0" dirty="0">
                          <a:ln>
                            <a:noFill/>
                          </a:ln>
                          <a:solidFill>
                            <a:schemeClr val="tx1"/>
                          </a:solidFill>
                          <a:effectLst/>
                          <a:latin typeface="Conduit Md ITC"/>
                        </a:rPr>
                        <a:t>Må </a:t>
                      </a:r>
                      <a:r>
                        <a:rPr kumimoji="0" lang="nb-NO" sz="1400" b="1" i="0" u="none" strike="noStrike" cap="none" normalizeH="0" baseline="0" dirty="0" err="1">
                          <a:ln>
                            <a:noFill/>
                          </a:ln>
                          <a:solidFill>
                            <a:schemeClr val="tx1"/>
                          </a:solidFill>
                          <a:effectLst/>
                          <a:latin typeface="Conduit Md ITC"/>
                        </a:rPr>
                        <a:t>dok</a:t>
                      </a:r>
                      <a:r>
                        <a:rPr kumimoji="0" lang="nb-NO" sz="1400" b="1" i="0" u="none" strike="noStrike" cap="none" normalizeH="0" baseline="0" dirty="0">
                          <a:ln>
                            <a:noFill/>
                          </a:ln>
                          <a:solidFill>
                            <a:schemeClr val="tx1"/>
                          </a:solidFill>
                          <a:effectLst/>
                          <a:latin typeface="Conduit Md ITC"/>
                        </a:rPr>
                        <a:t>. skriftlig</a:t>
                      </a: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6350">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1" i="0" u="none" strike="noStrike" cap="none" normalizeH="0" baseline="0">
                          <a:ln>
                            <a:noFill/>
                          </a:ln>
                          <a:solidFill>
                            <a:schemeClr val="tx1"/>
                          </a:solidFill>
                          <a:effectLst/>
                          <a:latin typeface="Conduit Md ITC"/>
                        </a:rPr>
                        <a:t>8</a:t>
                      </a: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4F11"/>
                        </a:buClr>
                        <a:buSzTx/>
                        <a:buFontTx/>
                        <a:buNone/>
                        <a:tabLst/>
                      </a:pPr>
                      <a:r>
                        <a:rPr kumimoji="0" lang="nb-NO" sz="1400" b="0" i="0" u="none" strike="noStrike" cap="none" normalizeH="0" baseline="0" dirty="0">
                          <a:ln>
                            <a:noFill/>
                          </a:ln>
                          <a:solidFill>
                            <a:schemeClr val="tx1"/>
                          </a:solidFill>
                          <a:effectLst/>
                          <a:highlight>
                            <a:srgbClr val="FFFF00"/>
                          </a:highlight>
                          <a:latin typeface="Conduit Md ITC"/>
                        </a:rPr>
                        <a:t>Foreta systematisk overvåking og gjennomgang av internkontrollen for å sikre at den fungerer som forutsatt</a:t>
                      </a: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4F11"/>
                        </a:buClr>
                        <a:buSzTx/>
                        <a:buFontTx/>
                        <a:buNone/>
                        <a:tabLst/>
                      </a:pPr>
                      <a:r>
                        <a:rPr kumimoji="0" lang="nb-NO" sz="1400" b="1" i="0" u="none" strike="noStrike" cap="none" normalizeH="0" baseline="0" dirty="0">
                          <a:ln>
                            <a:noFill/>
                          </a:ln>
                          <a:solidFill>
                            <a:schemeClr val="tx1"/>
                          </a:solidFill>
                          <a:effectLst/>
                          <a:latin typeface="Conduit Md ITC"/>
                        </a:rPr>
                        <a:t>Må </a:t>
                      </a:r>
                      <a:r>
                        <a:rPr kumimoji="0" lang="nb-NO" sz="1400" b="1" i="0" u="none" strike="noStrike" cap="none" normalizeH="0" baseline="0" dirty="0" err="1">
                          <a:ln>
                            <a:noFill/>
                          </a:ln>
                          <a:solidFill>
                            <a:schemeClr val="tx1"/>
                          </a:solidFill>
                          <a:effectLst/>
                          <a:latin typeface="Conduit Md ITC"/>
                        </a:rPr>
                        <a:t>dok</a:t>
                      </a:r>
                      <a:r>
                        <a:rPr kumimoji="0" lang="nb-NO" sz="1400" b="1" i="0" u="none" strike="noStrike" cap="none" normalizeH="0" baseline="0" dirty="0">
                          <a:ln>
                            <a:noFill/>
                          </a:ln>
                          <a:solidFill>
                            <a:schemeClr val="tx1"/>
                          </a:solidFill>
                          <a:effectLst/>
                          <a:latin typeface="Conduit Md ITC"/>
                        </a:rPr>
                        <a:t>. skriftlig</a:t>
                      </a: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7196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D1E3C74C-D0F3-A673-DA58-1A2A1549CC14}"/>
              </a:ext>
            </a:extLst>
          </p:cNvPr>
          <p:cNvSpPr>
            <a:spLocks noGrp="1"/>
          </p:cNvSpPr>
          <p:nvPr>
            <p:ph type="sldNum" sz="quarter" idx="12"/>
          </p:nvPr>
        </p:nvSpPr>
        <p:spPr/>
        <p:txBody>
          <a:bodyPr/>
          <a:lstStyle/>
          <a:p>
            <a:fld id="{1852EB4B-0987-4949-8C99-A2C3F97E701E}" type="slidenum">
              <a:rPr lang="nb-NO" smtClean="0"/>
              <a:pPr/>
              <a:t>8</a:t>
            </a:fld>
            <a:endParaRPr lang="nb-NO" dirty="0"/>
          </a:p>
        </p:txBody>
      </p:sp>
      <p:pic>
        <p:nvPicPr>
          <p:cNvPr id="5" name="Bilde 4">
            <a:extLst>
              <a:ext uri="{FF2B5EF4-FFF2-40B4-BE49-F238E27FC236}">
                <a16:creationId xmlns:a16="http://schemas.microsoft.com/office/drawing/2014/main" id="{38BD6FBF-245A-E101-2BCC-99A081F9B5EE}"/>
              </a:ext>
            </a:extLst>
          </p:cNvPr>
          <p:cNvPicPr>
            <a:picLocks noChangeAspect="1"/>
          </p:cNvPicPr>
          <p:nvPr/>
        </p:nvPicPr>
        <p:blipFill>
          <a:blip r:embed="rId3"/>
          <a:stretch>
            <a:fillRect/>
          </a:stretch>
        </p:blipFill>
        <p:spPr>
          <a:xfrm>
            <a:off x="838200" y="1530116"/>
            <a:ext cx="9046063" cy="4556359"/>
          </a:xfrm>
          <a:prstGeom prst="rect">
            <a:avLst/>
          </a:prstGeom>
          <a:ln>
            <a:solidFill>
              <a:schemeClr val="accent1"/>
            </a:solidFill>
          </a:ln>
        </p:spPr>
      </p:pic>
      <p:cxnSp>
        <p:nvCxnSpPr>
          <p:cNvPr id="7" name="Rett pilkobling 6">
            <a:extLst>
              <a:ext uri="{FF2B5EF4-FFF2-40B4-BE49-F238E27FC236}">
                <a16:creationId xmlns:a16="http://schemas.microsoft.com/office/drawing/2014/main" id="{0CF7F1D7-B425-B86D-F5A3-51020E091C37}"/>
              </a:ext>
            </a:extLst>
          </p:cNvPr>
          <p:cNvCxnSpPr/>
          <p:nvPr/>
        </p:nvCxnSpPr>
        <p:spPr>
          <a:xfrm>
            <a:off x="8629650" y="874478"/>
            <a:ext cx="670090" cy="771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kstSylinder 7">
            <a:extLst>
              <a:ext uri="{FF2B5EF4-FFF2-40B4-BE49-F238E27FC236}">
                <a16:creationId xmlns:a16="http://schemas.microsoft.com/office/drawing/2014/main" id="{13D254EF-FD32-6FA0-8225-B655A8BD7F1B}"/>
              </a:ext>
            </a:extLst>
          </p:cNvPr>
          <p:cNvSpPr txBox="1"/>
          <p:nvPr/>
        </p:nvSpPr>
        <p:spPr>
          <a:xfrm>
            <a:off x="7886700" y="533400"/>
            <a:ext cx="1838325" cy="369332"/>
          </a:xfrm>
          <a:prstGeom prst="rect">
            <a:avLst/>
          </a:prstGeom>
          <a:noFill/>
        </p:spPr>
        <p:txBody>
          <a:bodyPr wrap="square" rtlCol="0">
            <a:spAutoFit/>
          </a:bodyPr>
          <a:lstStyle/>
          <a:p>
            <a:r>
              <a:rPr lang="nb-NO" dirty="0"/>
              <a:t>bevarhms.no</a:t>
            </a:r>
          </a:p>
        </p:txBody>
      </p:sp>
    </p:spTree>
    <p:extLst>
      <p:ext uri="{BB962C8B-B14F-4D97-AF65-F5344CB8AC3E}">
        <p14:creationId xmlns:p14="http://schemas.microsoft.com/office/powerpoint/2010/main" val="3759956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B022D02-F48E-B6B8-D4DB-9AD349FA6956}"/>
              </a:ext>
            </a:extLst>
          </p:cNvPr>
          <p:cNvSpPr>
            <a:spLocks noGrp="1"/>
          </p:cNvSpPr>
          <p:nvPr>
            <p:ph type="sldNum" sz="quarter" idx="12"/>
          </p:nvPr>
        </p:nvSpPr>
        <p:spPr/>
        <p:txBody>
          <a:bodyPr/>
          <a:lstStyle/>
          <a:p>
            <a:fld id="{1852EB4B-0987-4949-8C99-A2C3F97E701E}" type="slidenum">
              <a:rPr lang="nb-NO" smtClean="0"/>
              <a:pPr/>
              <a:t>9</a:t>
            </a:fld>
            <a:endParaRPr lang="nb-NO" dirty="0"/>
          </a:p>
        </p:txBody>
      </p:sp>
      <p:sp>
        <p:nvSpPr>
          <p:cNvPr id="6" name="TekstSylinder 5">
            <a:extLst>
              <a:ext uri="{FF2B5EF4-FFF2-40B4-BE49-F238E27FC236}">
                <a16:creationId xmlns:a16="http://schemas.microsoft.com/office/drawing/2014/main" id="{C28C6897-AF49-2B4F-B871-0BD34824A5B5}"/>
              </a:ext>
            </a:extLst>
          </p:cNvPr>
          <p:cNvSpPr txBox="1"/>
          <p:nvPr/>
        </p:nvSpPr>
        <p:spPr>
          <a:xfrm>
            <a:off x="9410700" y="2016720"/>
            <a:ext cx="2857498" cy="923330"/>
          </a:xfrm>
          <a:prstGeom prst="rect">
            <a:avLst/>
          </a:prstGeom>
          <a:noFill/>
        </p:spPr>
        <p:txBody>
          <a:bodyPr wrap="square" rtlCol="0">
            <a:spAutoFit/>
          </a:bodyPr>
          <a:lstStyle/>
          <a:p>
            <a:r>
              <a:rPr lang="nb-NO" dirty="0"/>
              <a:t>Dekker kravene til systematikk i henhold til internkontrollforskriften. </a:t>
            </a:r>
          </a:p>
        </p:txBody>
      </p:sp>
      <p:pic>
        <p:nvPicPr>
          <p:cNvPr id="9" name="Bilde 8" descr="Et bilde som inneholder tekst, skjermbilde, programvare, Nettsted&#10;&#10;KI-generert innhold kan være feil.">
            <a:extLst>
              <a:ext uri="{FF2B5EF4-FFF2-40B4-BE49-F238E27FC236}">
                <a16:creationId xmlns:a16="http://schemas.microsoft.com/office/drawing/2014/main" id="{8DE170A8-08B3-2C68-871E-00068BD41F6F}"/>
              </a:ext>
            </a:extLst>
          </p:cNvPr>
          <p:cNvPicPr>
            <a:picLocks noChangeAspect="1"/>
          </p:cNvPicPr>
          <p:nvPr/>
        </p:nvPicPr>
        <p:blipFill>
          <a:blip r:embed="rId3"/>
          <a:stretch>
            <a:fillRect/>
          </a:stretch>
        </p:blipFill>
        <p:spPr>
          <a:xfrm>
            <a:off x="0" y="0"/>
            <a:ext cx="8329773" cy="6858000"/>
          </a:xfrm>
          <a:prstGeom prst="rect">
            <a:avLst/>
          </a:prstGeom>
        </p:spPr>
      </p:pic>
    </p:spTree>
    <p:extLst>
      <p:ext uri="{BB962C8B-B14F-4D97-AF65-F5344CB8AC3E}">
        <p14:creationId xmlns:p14="http://schemas.microsoft.com/office/powerpoint/2010/main" val="24922235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9f9c8ba-3569-4754-82e5-0e657c07d9c0">
      <Terms xmlns="http://schemas.microsoft.com/office/infopath/2007/PartnerControls"/>
    </lcf76f155ced4ddcb4097134ff3c332f>
    <TaxCatchAll xmlns="e582a878-3add-4bbb-a78e-c964eabe68b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3C75B5F42F51349A10E1D7F1F216ABB" ma:contentTypeVersion="12" ma:contentTypeDescription="Opprett et nytt dokument." ma:contentTypeScope="" ma:versionID="586a6ce3059391fa945b9a26cd7e57d4">
  <xsd:schema xmlns:xsd="http://www.w3.org/2001/XMLSchema" xmlns:xs="http://www.w3.org/2001/XMLSchema" xmlns:p="http://schemas.microsoft.com/office/2006/metadata/properties" xmlns:ns2="19f9c8ba-3569-4754-82e5-0e657c07d9c0" xmlns:ns3="e582a878-3add-4bbb-a78e-c964eabe68bf" targetNamespace="http://schemas.microsoft.com/office/2006/metadata/properties" ma:root="true" ma:fieldsID="73a14422dfda6eaf9a88a7281c722d03" ns2:_="" ns3:_="">
    <xsd:import namespace="19f9c8ba-3569-4754-82e5-0e657c07d9c0"/>
    <xsd:import namespace="e582a878-3add-4bbb-a78e-c964eabe68b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f9c8ba-3569-4754-82e5-0e657c07d9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d2952449-884d-41fc-9d3c-83e8ad86c3f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82a878-3add-4bbb-a78e-c964eabe68b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2af625d-90f9-4d88-8fde-d3538e292925}" ma:internalName="TaxCatchAll" ma:showField="CatchAllData" ma:web="e582a878-3add-4bbb-a78e-c964eabe68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30C3E8-7345-40EF-87E8-F16ABFFD25F4}">
  <ds:schemaRefs>
    <ds:schemaRef ds:uri="http://schemas.microsoft.com/sharepoint/v3/contenttype/forms"/>
  </ds:schemaRefs>
</ds:datastoreItem>
</file>

<file path=customXml/itemProps2.xml><?xml version="1.0" encoding="utf-8"?>
<ds:datastoreItem xmlns:ds="http://schemas.openxmlformats.org/officeDocument/2006/customXml" ds:itemID="{5C19DC4B-3CCA-4E57-88DB-3630D48F8C69}">
  <ds:schemaRefs>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schemas.openxmlformats.org/package/2006/metadata/core-properties"/>
    <ds:schemaRef ds:uri="http://schemas.microsoft.com/office/infopath/2007/PartnerControls"/>
    <ds:schemaRef ds:uri="e582a878-3add-4bbb-a78e-c964eabe68bf"/>
    <ds:schemaRef ds:uri="19f9c8ba-3569-4754-82e5-0e657c07d9c0"/>
    <ds:schemaRef ds:uri="http://purl.org/dc/terms/"/>
  </ds:schemaRefs>
</ds:datastoreItem>
</file>

<file path=customXml/itemProps3.xml><?xml version="1.0" encoding="utf-8"?>
<ds:datastoreItem xmlns:ds="http://schemas.openxmlformats.org/officeDocument/2006/customXml" ds:itemID="{DBBEFA5A-873A-449B-BB11-310D157498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f9c8ba-3569-4754-82e5-0e657c07d9c0"/>
    <ds:schemaRef ds:uri="e582a878-3add-4bbb-a78e-c964eabe68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833</TotalTime>
  <Words>1311</Words>
  <Application>Microsoft Office PowerPoint</Application>
  <PresentationFormat>Widescreen</PresentationFormat>
  <Paragraphs>199</Paragraphs>
  <Slides>26</Slides>
  <Notes>26</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26</vt:i4>
      </vt:variant>
    </vt:vector>
  </HeadingPairs>
  <TitlesOfParts>
    <vt:vector size="37" baseType="lpstr">
      <vt:lpstr>Arial</vt:lpstr>
      <vt:lpstr>Austin News Text Web</vt:lpstr>
      <vt:lpstr>Calibri</vt:lpstr>
      <vt:lpstr>Calibri Light</vt:lpstr>
      <vt:lpstr>Conduit Md ITC</vt:lpstr>
      <vt:lpstr>NRK Sans Variable</vt:lpstr>
      <vt:lpstr>Tw Cen MT</vt:lpstr>
      <vt:lpstr>var(--font-austin-deck)</vt:lpstr>
      <vt:lpstr>var(--font-austin-headline)</vt:lpstr>
      <vt:lpstr>var(--font-austin-text)</vt:lpstr>
      <vt:lpstr>Office-tema</vt:lpstr>
      <vt:lpstr>PowerPoint-presentasjon</vt:lpstr>
      <vt:lpstr>HMS i boligselskap</vt:lpstr>
      <vt:lpstr>Krav til Internkontroll</vt:lpstr>
      <vt:lpstr>PowerPoint-presentasjon</vt:lpstr>
      <vt:lpstr>Aktuelle lover</vt:lpstr>
      <vt:lpstr>PowerPoint-presentasjon</vt:lpstr>
      <vt:lpstr>Forskrift om Internkontroll</vt:lpstr>
      <vt:lpstr>PowerPoint-presentasjon</vt:lpstr>
      <vt:lpstr>PowerPoint-presentasjon</vt:lpstr>
      <vt:lpstr>PowerPoint-presentasjon</vt:lpstr>
      <vt:lpstr>PowerPoint-presentasjon</vt:lpstr>
      <vt:lpstr>PowerPoint-presentasjon</vt:lpstr>
      <vt:lpstr>PowerPoint-presentasjon</vt:lpstr>
      <vt:lpstr>Internkontroll i hverdagen!</vt:lpstr>
      <vt:lpstr>PowerPoint-presentasjon</vt:lpstr>
      <vt:lpstr>PowerPoint-presentasjon</vt:lpstr>
      <vt:lpstr>PowerPoint-presentasjon</vt:lpstr>
      <vt:lpstr>PowerPoint-presentasjon</vt:lpstr>
      <vt:lpstr>PowerPoint-presentasjon</vt:lpstr>
      <vt:lpstr>PowerPoint-presentasjon</vt:lpstr>
      <vt:lpstr>PowerPoint-presentasjon</vt:lpstr>
      <vt:lpstr>Risikovurdering</vt:lpstr>
      <vt:lpstr>PowerPoint-presentasjon</vt:lpstr>
      <vt:lpstr>Rehabilitering og vedlikehold av bygning</vt:lpstr>
      <vt:lpstr>PowerPoint-presentasjon</vt:lpstr>
      <vt:lpstr>Kontroll og trygghet for både styret og beboere!  Takk for meg!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Per Ole Mathisen</dc:creator>
  <cp:lastModifiedBy>Ragnhild Aarekol</cp:lastModifiedBy>
  <cp:revision>45</cp:revision>
  <cp:lastPrinted>2024-09-19T14:28:05Z</cp:lastPrinted>
  <dcterms:created xsi:type="dcterms:W3CDTF">2021-02-15T13:43:41Z</dcterms:created>
  <dcterms:modified xsi:type="dcterms:W3CDTF">2026-01-26T12:48:22Z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0x01010023C75B5F42F51349A10E1D7F1F216ABB</vt:lpwstr>
  </property>
  <property fmtid="{D5CDD505-2E9C-101B-9397-08002B2CF9AE}" pid="3" name="MediaServiceImageTags">
    <vt:lpwstr/>
  </property>
</Properties>
</file>