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20"/>
  </p:notesMasterIdLst>
  <p:handoutMasterIdLst>
    <p:handoutMasterId r:id="rId21"/>
  </p:handoutMasterIdLst>
  <p:sldIdLst>
    <p:sldId id="256" r:id="rId2"/>
    <p:sldId id="438" r:id="rId3"/>
    <p:sldId id="498" r:id="rId4"/>
    <p:sldId id="436" r:id="rId5"/>
    <p:sldId id="435" r:id="rId6"/>
    <p:sldId id="493" r:id="rId7"/>
    <p:sldId id="492" r:id="rId8"/>
    <p:sldId id="497" r:id="rId9"/>
    <p:sldId id="434" r:id="rId10"/>
    <p:sldId id="439" r:id="rId11"/>
    <p:sldId id="499" r:id="rId12"/>
    <p:sldId id="447" r:id="rId13"/>
    <p:sldId id="440" r:id="rId14"/>
    <p:sldId id="446" r:id="rId15"/>
    <p:sldId id="425" r:id="rId16"/>
    <p:sldId id="490" r:id="rId17"/>
    <p:sldId id="489" r:id="rId18"/>
    <p:sldId id="421" r:id="rId19"/>
  </p:sldIdLst>
  <p:sldSz cx="9144000" cy="6858000" type="screen4x3"/>
  <p:notesSz cx="6797675" cy="9926638"/>
  <p:defaultTextStyle>
    <a:defPPr>
      <a:defRPr lang="nb-NO"/>
    </a:defPPr>
    <a:lvl1pPr algn="l" rtl="0" eaLnBrk="0" fontAlgn="base" hangingPunct="0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5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5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5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5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CCFF"/>
    <a:srgbClr val="0033CC"/>
    <a:srgbClr val="FF6600"/>
    <a:srgbClr val="FFFA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581" autoAdjust="0"/>
    <p:restoredTop sz="72202" autoAdjust="0"/>
  </p:normalViewPr>
  <p:slideViewPr>
    <p:cSldViewPr>
      <p:cViewPr varScale="1">
        <p:scale>
          <a:sx n="94" d="100"/>
          <a:sy n="94" d="100"/>
        </p:scale>
        <p:origin x="169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27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5C7FA86A-DD1A-46B3-B197-84D66712086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88187" tIns="44093" rIns="88187" bIns="44093" rtlCol="0"/>
          <a:lstStyle>
            <a:lvl1pPr algn="l"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1200"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687B3656-3896-44BD-AB1E-66152DE0683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88187" tIns="44093" rIns="88187" bIns="44093" rtlCol="0"/>
          <a:lstStyle>
            <a:lvl1pPr algn="r"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1200">
                <a:cs typeface="+mn-cs"/>
              </a:defRPr>
            </a:lvl1pPr>
          </a:lstStyle>
          <a:p>
            <a:pPr>
              <a:defRPr/>
            </a:pPr>
            <a:fld id="{2E44B1FB-3555-436D-A69C-EA19B9AC2E84}" type="datetimeFigureOut">
              <a:rPr lang="nb-NO"/>
              <a:pPr>
                <a:defRPr/>
              </a:pPr>
              <a:t>13.04.2018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42934483-B9A5-45BA-ACCF-10380E0DD10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5300"/>
          </a:xfrm>
          <a:prstGeom prst="rect">
            <a:avLst/>
          </a:prstGeom>
        </p:spPr>
        <p:txBody>
          <a:bodyPr vert="horz" lIns="88187" tIns="44093" rIns="88187" bIns="44093" rtlCol="0" anchor="b"/>
          <a:lstStyle>
            <a:lvl1pPr algn="l"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1200"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61F2451E-703C-4770-A4CA-098E0596A3D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5300"/>
          </a:xfrm>
          <a:prstGeom prst="rect">
            <a:avLst/>
          </a:prstGeom>
        </p:spPr>
        <p:txBody>
          <a:bodyPr vert="horz" wrap="square" lIns="88187" tIns="44093" rIns="88187" bIns="44093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1200"/>
            </a:lvl1pPr>
          </a:lstStyle>
          <a:p>
            <a:pPr>
              <a:defRPr/>
            </a:pPr>
            <a:fld id="{4FBEAA09-CABD-4615-BE3A-BCFA824DC685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8931483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0CCD404C-826D-4D0D-9547-7299AE0A340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0" tIns="47775" rIns="95550" bIns="47775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C288052A-9A1F-4827-B956-7947AE5C55E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0" tIns="47775" rIns="95550" bIns="47775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9B57B3CE-A6BF-4D9F-BABE-F54B08E0B120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9" name="Rectangle 5">
            <a:extLst>
              <a:ext uri="{FF2B5EF4-FFF2-40B4-BE49-F238E27FC236}">
                <a16:creationId xmlns:a16="http://schemas.microsoft.com/office/drawing/2014/main" id="{85FA9321-980C-4984-A5F8-3ACA6C91820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14875"/>
            <a:ext cx="5437187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0" tIns="47775" rIns="95550" bIns="477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52230" name="Rectangle 6">
            <a:extLst>
              <a:ext uri="{FF2B5EF4-FFF2-40B4-BE49-F238E27FC236}">
                <a16:creationId xmlns:a16="http://schemas.microsoft.com/office/drawing/2014/main" id="{BC15EA97-3BA4-4154-9238-F5E532F3894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0" tIns="47775" rIns="95550" bIns="47775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2231" name="Rectangle 7">
            <a:extLst>
              <a:ext uri="{FF2B5EF4-FFF2-40B4-BE49-F238E27FC236}">
                <a16:creationId xmlns:a16="http://schemas.microsoft.com/office/drawing/2014/main" id="{1A8D5904-D694-46CB-9B1B-BB88F050BD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0" tIns="47775" rIns="95550" bIns="4777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36F4B939-A930-425B-81C6-DC48BE2BA0EF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248526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Plassholder for lysbilde 1">
            <a:extLst>
              <a:ext uri="{FF2B5EF4-FFF2-40B4-BE49-F238E27FC236}">
                <a16:creationId xmlns:a16="http://schemas.microsoft.com/office/drawing/2014/main" id="{649FBF8B-2CF0-4709-ABE3-A1773CEB93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6147" name="Plassholder for notater 2">
            <a:extLst>
              <a:ext uri="{FF2B5EF4-FFF2-40B4-BE49-F238E27FC236}">
                <a16:creationId xmlns:a16="http://schemas.microsoft.com/office/drawing/2014/main" id="{C205F4E1-AC9C-4904-9B82-972D502AF2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nb-NO" altLang="nb-NO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6148" name="Plassholder for lysbildenummer 3">
            <a:extLst>
              <a:ext uri="{FF2B5EF4-FFF2-40B4-BE49-F238E27FC236}">
                <a16:creationId xmlns:a16="http://schemas.microsoft.com/office/drawing/2014/main" id="{7DE23C27-37CA-4058-8FAB-1A2EA88C3C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4375" indent="-273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00138" indent="-2174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41463" indent="-2174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82788" indent="-2174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39988" indent="-2174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97188" indent="-2174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54388" indent="-2174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11588" indent="-2174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350EC16-B0EA-49DE-AD6B-F27C5A5E502C}" type="slidenum">
              <a:rPr lang="nb-NO" altLang="nb-NO" sz="1300" smtClean="0"/>
              <a:pPr>
                <a:spcBef>
                  <a:spcPct val="0"/>
                </a:spcBef>
              </a:pPr>
              <a:t>1</a:t>
            </a:fld>
            <a:endParaRPr lang="nb-NO" altLang="nb-NO" sz="1300"/>
          </a:p>
        </p:txBody>
      </p:sp>
    </p:spTree>
    <p:extLst>
      <p:ext uri="{BB962C8B-B14F-4D97-AF65-F5344CB8AC3E}">
        <p14:creationId xmlns:p14="http://schemas.microsoft.com/office/powerpoint/2010/main" val="5160717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F4B939-A930-425B-81C6-DC48BE2BA0EF}" type="slidenum">
              <a:rPr lang="nb-NO" altLang="nb-NO" smtClean="0"/>
              <a:pPr>
                <a:defRPr/>
              </a:pPr>
              <a:t>11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6401259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Plassholder for lysbilde 1">
            <a:extLst>
              <a:ext uri="{FF2B5EF4-FFF2-40B4-BE49-F238E27FC236}">
                <a16:creationId xmlns:a16="http://schemas.microsoft.com/office/drawing/2014/main" id="{75D24637-AFCA-47B1-81B7-5A38A42A50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69635" name="Plassholder for notater 2">
            <a:extLst>
              <a:ext uri="{FF2B5EF4-FFF2-40B4-BE49-F238E27FC236}">
                <a16:creationId xmlns:a16="http://schemas.microsoft.com/office/drawing/2014/main" id="{1E0485AC-5971-4A61-8A08-FAEF0BAB57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>
              <a:latin typeface="Arial" panose="020B0604020202020204" pitchFamily="34" charset="0"/>
            </a:endParaRPr>
          </a:p>
        </p:txBody>
      </p:sp>
      <p:sp>
        <p:nvSpPr>
          <p:cNvPr id="69636" name="Plassholder for lysbildenummer 3">
            <a:extLst>
              <a:ext uri="{FF2B5EF4-FFF2-40B4-BE49-F238E27FC236}">
                <a16:creationId xmlns:a16="http://schemas.microsoft.com/office/drawing/2014/main" id="{35890F70-0C84-4592-9089-F47D262EDFA7}"/>
              </a:ext>
            </a:extLst>
          </p:cNvPr>
          <p:cNvSpPr txBox="1">
            <a:spLocks noGrp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50" tIns="47775" rIns="95550" bIns="47775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BFF3FEE-DE08-4B3B-BFB4-E5E4A9464411}" type="slidenum">
              <a:rPr lang="nb-NO" altLang="nb-NO" sz="1300"/>
              <a:pPr algn="r" eaLnBrk="1" hangingPunct="1">
                <a:spcBef>
                  <a:spcPct val="0"/>
                </a:spcBef>
              </a:pPr>
              <a:t>13</a:t>
            </a:fld>
            <a:endParaRPr lang="nb-NO" altLang="nb-NO" sz="1300"/>
          </a:p>
        </p:txBody>
      </p:sp>
    </p:spTree>
    <p:extLst>
      <p:ext uri="{BB962C8B-B14F-4D97-AF65-F5344CB8AC3E}">
        <p14:creationId xmlns:p14="http://schemas.microsoft.com/office/powerpoint/2010/main" val="15981327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Plassholder for lysbilde 1">
            <a:extLst>
              <a:ext uri="{FF2B5EF4-FFF2-40B4-BE49-F238E27FC236}">
                <a16:creationId xmlns:a16="http://schemas.microsoft.com/office/drawing/2014/main" id="{F689A392-CD64-4C23-A8D2-C955D07637B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72707" name="Plassholder for notater 2">
            <a:extLst>
              <a:ext uri="{FF2B5EF4-FFF2-40B4-BE49-F238E27FC236}">
                <a16:creationId xmlns:a16="http://schemas.microsoft.com/office/drawing/2014/main" id="{C07DC3B8-0CA4-47A9-9B09-5D600623EC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>
              <a:latin typeface="Arial" panose="020B0604020202020204" pitchFamily="34" charset="0"/>
            </a:endParaRPr>
          </a:p>
        </p:txBody>
      </p:sp>
      <p:sp>
        <p:nvSpPr>
          <p:cNvPr id="72708" name="Plassholder for lysbildenummer 3">
            <a:extLst>
              <a:ext uri="{FF2B5EF4-FFF2-40B4-BE49-F238E27FC236}">
                <a16:creationId xmlns:a16="http://schemas.microsoft.com/office/drawing/2014/main" id="{AE2FB24F-1BD0-4062-B59B-45AEFC4C6319}"/>
              </a:ext>
            </a:extLst>
          </p:cNvPr>
          <p:cNvSpPr txBox="1">
            <a:spLocks noGrp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50" tIns="47775" rIns="95550" bIns="47775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1E38A23-BC3D-41E0-A53F-8A1971B5587D}" type="slidenum">
              <a:rPr lang="nb-NO" altLang="nb-NO" sz="1300"/>
              <a:pPr algn="r" eaLnBrk="1" hangingPunct="1">
                <a:spcBef>
                  <a:spcPct val="0"/>
                </a:spcBef>
              </a:pPr>
              <a:t>15</a:t>
            </a:fld>
            <a:endParaRPr lang="nb-NO" altLang="nb-NO" sz="1300"/>
          </a:p>
        </p:txBody>
      </p:sp>
    </p:spTree>
    <p:extLst>
      <p:ext uri="{BB962C8B-B14F-4D97-AF65-F5344CB8AC3E}">
        <p14:creationId xmlns:p14="http://schemas.microsoft.com/office/powerpoint/2010/main" val="18889873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Plassholder for lysbilde 1">
            <a:extLst>
              <a:ext uri="{FF2B5EF4-FFF2-40B4-BE49-F238E27FC236}">
                <a16:creationId xmlns:a16="http://schemas.microsoft.com/office/drawing/2014/main" id="{0C38394A-8E63-4B3F-ABDF-79D8C595829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74755" name="Plassholder for notater 2">
            <a:extLst>
              <a:ext uri="{FF2B5EF4-FFF2-40B4-BE49-F238E27FC236}">
                <a16:creationId xmlns:a16="http://schemas.microsoft.com/office/drawing/2014/main" id="{B1A50669-ECAD-4E91-B3C3-CAEB172FC7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 dirty="0">
              <a:latin typeface="Arial" panose="020B0604020202020204" pitchFamily="34" charset="0"/>
            </a:endParaRPr>
          </a:p>
        </p:txBody>
      </p:sp>
      <p:sp>
        <p:nvSpPr>
          <p:cNvPr id="74756" name="Plassholder for lysbildenummer 3">
            <a:extLst>
              <a:ext uri="{FF2B5EF4-FFF2-40B4-BE49-F238E27FC236}">
                <a16:creationId xmlns:a16="http://schemas.microsoft.com/office/drawing/2014/main" id="{82FB0225-918D-408A-A78C-41E660B13551}"/>
              </a:ext>
            </a:extLst>
          </p:cNvPr>
          <p:cNvSpPr txBox="1">
            <a:spLocks noGrp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50" tIns="47775" rIns="95550" bIns="47775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F3C1450-13D4-4C5C-AA23-BBADB7C98F37}" type="slidenum">
              <a:rPr lang="nb-NO" altLang="nb-NO" sz="1300"/>
              <a:pPr algn="r" eaLnBrk="1" hangingPunct="1">
                <a:spcBef>
                  <a:spcPct val="0"/>
                </a:spcBef>
              </a:pPr>
              <a:t>16</a:t>
            </a:fld>
            <a:endParaRPr lang="nb-NO" altLang="nb-NO" sz="1300"/>
          </a:p>
        </p:txBody>
      </p:sp>
    </p:spTree>
    <p:extLst>
      <p:ext uri="{BB962C8B-B14F-4D97-AF65-F5344CB8AC3E}">
        <p14:creationId xmlns:p14="http://schemas.microsoft.com/office/powerpoint/2010/main" val="27136582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Plassholder for lysbilde 1">
            <a:extLst>
              <a:ext uri="{FF2B5EF4-FFF2-40B4-BE49-F238E27FC236}">
                <a16:creationId xmlns:a16="http://schemas.microsoft.com/office/drawing/2014/main" id="{C35D4985-941E-406B-B105-887A233164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76803" name="Plassholder for notater 2">
            <a:extLst>
              <a:ext uri="{FF2B5EF4-FFF2-40B4-BE49-F238E27FC236}">
                <a16:creationId xmlns:a16="http://schemas.microsoft.com/office/drawing/2014/main" id="{202BCD9F-FA82-4040-8715-E97781B0BA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>
              <a:latin typeface="Arial" panose="020B0604020202020204" pitchFamily="34" charset="0"/>
            </a:endParaRPr>
          </a:p>
        </p:txBody>
      </p:sp>
      <p:sp>
        <p:nvSpPr>
          <p:cNvPr id="76804" name="Plassholder for lysbildenummer 3">
            <a:extLst>
              <a:ext uri="{FF2B5EF4-FFF2-40B4-BE49-F238E27FC236}">
                <a16:creationId xmlns:a16="http://schemas.microsoft.com/office/drawing/2014/main" id="{4FC74897-08AA-4937-8A34-703D8E9E51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4375" indent="-273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00138" indent="-2174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41463" indent="-2174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82788" indent="-2174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39988" indent="-2174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97188" indent="-2174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54388" indent="-2174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11588" indent="-2174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44B7A9C-F15A-4BAF-BCD2-B38ACB7EABC8}" type="slidenum">
              <a:rPr lang="nb-NO" altLang="nb-NO" sz="1300" smtClean="0"/>
              <a:pPr>
                <a:spcBef>
                  <a:spcPct val="0"/>
                </a:spcBef>
              </a:pPr>
              <a:t>17</a:t>
            </a:fld>
            <a:endParaRPr lang="nb-NO" altLang="nb-NO" sz="1300"/>
          </a:p>
        </p:txBody>
      </p:sp>
    </p:spTree>
    <p:extLst>
      <p:ext uri="{BB962C8B-B14F-4D97-AF65-F5344CB8AC3E}">
        <p14:creationId xmlns:p14="http://schemas.microsoft.com/office/powerpoint/2010/main" val="26631718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Plassholder for lysbilde 1">
            <a:extLst>
              <a:ext uri="{FF2B5EF4-FFF2-40B4-BE49-F238E27FC236}">
                <a16:creationId xmlns:a16="http://schemas.microsoft.com/office/drawing/2014/main" id="{133E4859-C84C-4AC9-BD49-AB0DCCF1BD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5299" name="Plassholder for notater 2">
            <a:extLst>
              <a:ext uri="{FF2B5EF4-FFF2-40B4-BE49-F238E27FC236}">
                <a16:creationId xmlns:a16="http://schemas.microsoft.com/office/drawing/2014/main" id="{CBDF47AD-C653-4AA1-8B6A-98FEFA2498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>
              <a:latin typeface="Arial" panose="020B0604020202020204" pitchFamily="34" charset="0"/>
            </a:endParaRPr>
          </a:p>
        </p:txBody>
      </p:sp>
      <p:sp>
        <p:nvSpPr>
          <p:cNvPr id="55300" name="Plassholder for lysbildenummer 3">
            <a:extLst>
              <a:ext uri="{FF2B5EF4-FFF2-40B4-BE49-F238E27FC236}">
                <a16:creationId xmlns:a16="http://schemas.microsoft.com/office/drawing/2014/main" id="{2CCAF591-B4E4-4873-93E2-25DBDD1ED96D}"/>
              </a:ext>
            </a:extLst>
          </p:cNvPr>
          <p:cNvSpPr txBox="1">
            <a:spLocks noGrp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50" tIns="47775" rIns="95550" bIns="47775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ECCDD5E-BAA9-4986-84B8-909ADD89658D}" type="slidenum">
              <a:rPr lang="nb-NO" altLang="nb-NO" sz="1300"/>
              <a:pPr algn="r" eaLnBrk="1" hangingPunct="1">
                <a:spcBef>
                  <a:spcPct val="0"/>
                </a:spcBef>
              </a:pPr>
              <a:t>2</a:t>
            </a:fld>
            <a:endParaRPr lang="nb-NO" altLang="nb-NO" sz="1300"/>
          </a:p>
        </p:txBody>
      </p:sp>
    </p:spTree>
    <p:extLst>
      <p:ext uri="{BB962C8B-B14F-4D97-AF65-F5344CB8AC3E}">
        <p14:creationId xmlns:p14="http://schemas.microsoft.com/office/powerpoint/2010/main" val="40636119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Plassholder for lysbilde 1">
            <a:extLst>
              <a:ext uri="{FF2B5EF4-FFF2-40B4-BE49-F238E27FC236}">
                <a16:creationId xmlns:a16="http://schemas.microsoft.com/office/drawing/2014/main" id="{133E4859-C84C-4AC9-BD49-AB0DCCF1BD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5299" name="Plassholder for notater 2">
            <a:extLst>
              <a:ext uri="{FF2B5EF4-FFF2-40B4-BE49-F238E27FC236}">
                <a16:creationId xmlns:a16="http://schemas.microsoft.com/office/drawing/2014/main" id="{CBDF47AD-C653-4AA1-8B6A-98FEFA2498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 dirty="0">
              <a:latin typeface="Arial" panose="020B0604020202020204" pitchFamily="34" charset="0"/>
            </a:endParaRPr>
          </a:p>
        </p:txBody>
      </p:sp>
      <p:sp>
        <p:nvSpPr>
          <p:cNvPr id="55300" name="Plassholder for lysbildenummer 3">
            <a:extLst>
              <a:ext uri="{FF2B5EF4-FFF2-40B4-BE49-F238E27FC236}">
                <a16:creationId xmlns:a16="http://schemas.microsoft.com/office/drawing/2014/main" id="{2CCAF591-B4E4-4873-93E2-25DBDD1ED96D}"/>
              </a:ext>
            </a:extLst>
          </p:cNvPr>
          <p:cNvSpPr txBox="1">
            <a:spLocks noGrp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50" tIns="47775" rIns="95550" bIns="47775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ECCDD5E-BAA9-4986-84B8-909ADD89658D}" type="slidenum">
              <a:rPr lang="nb-NO" altLang="nb-NO" sz="1300"/>
              <a:pPr algn="r" eaLnBrk="1" hangingPunct="1">
                <a:spcBef>
                  <a:spcPct val="0"/>
                </a:spcBef>
              </a:pPr>
              <a:t>3</a:t>
            </a:fld>
            <a:endParaRPr lang="nb-NO" altLang="nb-NO" sz="1300"/>
          </a:p>
        </p:txBody>
      </p:sp>
    </p:spTree>
    <p:extLst>
      <p:ext uri="{BB962C8B-B14F-4D97-AF65-F5344CB8AC3E}">
        <p14:creationId xmlns:p14="http://schemas.microsoft.com/office/powerpoint/2010/main" val="36205131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Plassholder for lysbilde 1">
            <a:extLst>
              <a:ext uri="{FF2B5EF4-FFF2-40B4-BE49-F238E27FC236}">
                <a16:creationId xmlns:a16="http://schemas.microsoft.com/office/drawing/2014/main" id="{8A334187-4E18-4DF2-AB07-7815F38D08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7347" name="Plassholder for notater 2">
            <a:extLst>
              <a:ext uri="{FF2B5EF4-FFF2-40B4-BE49-F238E27FC236}">
                <a16:creationId xmlns:a16="http://schemas.microsoft.com/office/drawing/2014/main" id="{EFA81BCB-9F00-46AD-AA3C-4AF38FEAF7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>
              <a:latin typeface="Arial" panose="020B0604020202020204" pitchFamily="34" charset="0"/>
            </a:endParaRPr>
          </a:p>
        </p:txBody>
      </p:sp>
      <p:sp>
        <p:nvSpPr>
          <p:cNvPr id="57348" name="Plassholder for lysbildenummer 3">
            <a:extLst>
              <a:ext uri="{FF2B5EF4-FFF2-40B4-BE49-F238E27FC236}">
                <a16:creationId xmlns:a16="http://schemas.microsoft.com/office/drawing/2014/main" id="{0826C4AF-883D-40C3-8FB8-7C9045D9BF24}"/>
              </a:ext>
            </a:extLst>
          </p:cNvPr>
          <p:cNvSpPr txBox="1">
            <a:spLocks noGrp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50" tIns="47775" rIns="95550" bIns="47775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AC81360-D6B7-4C31-97ED-5E246424FBEE}" type="slidenum">
              <a:rPr lang="nb-NO" altLang="nb-NO" sz="1300"/>
              <a:pPr algn="r" eaLnBrk="1" hangingPunct="1">
                <a:spcBef>
                  <a:spcPct val="0"/>
                </a:spcBef>
              </a:pPr>
              <a:t>4</a:t>
            </a:fld>
            <a:endParaRPr lang="nb-NO" altLang="nb-NO" sz="1300"/>
          </a:p>
        </p:txBody>
      </p:sp>
    </p:spTree>
    <p:extLst>
      <p:ext uri="{BB962C8B-B14F-4D97-AF65-F5344CB8AC3E}">
        <p14:creationId xmlns:p14="http://schemas.microsoft.com/office/powerpoint/2010/main" val="11865941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Plassholder for lysbilde 1">
            <a:extLst>
              <a:ext uri="{FF2B5EF4-FFF2-40B4-BE49-F238E27FC236}">
                <a16:creationId xmlns:a16="http://schemas.microsoft.com/office/drawing/2014/main" id="{8C22CF79-EE75-44DF-ADFF-ABBD8392E9E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9395" name="Plassholder for notater 2">
            <a:extLst>
              <a:ext uri="{FF2B5EF4-FFF2-40B4-BE49-F238E27FC236}">
                <a16:creationId xmlns:a16="http://schemas.microsoft.com/office/drawing/2014/main" id="{C0378E80-C3FC-4038-901C-ED10313035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 dirty="0">
              <a:latin typeface="Arial" panose="020B0604020202020204" pitchFamily="34" charset="0"/>
            </a:endParaRPr>
          </a:p>
        </p:txBody>
      </p:sp>
      <p:sp>
        <p:nvSpPr>
          <p:cNvPr id="59396" name="Plassholder for lysbildenummer 3">
            <a:extLst>
              <a:ext uri="{FF2B5EF4-FFF2-40B4-BE49-F238E27FC236}">
                <a16:creationId xmlns:a16="http://schemas.microsoft.com/office/drawing/2014/main" id="{AEBB8E22-993B-4A51-A768-B659147C1E01}"/>
              </a:ext>
            </a:extLst>
          </p:cNvPr>
          <p:cNvSpPr txBox="1">
            <a:spLocks noGrp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50" tIns="47775" rIns="95550" bIns="47775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59D8BCF-D427-4353-90C0-8581401F74C9}" type="slidenum">
              <a:rPr lang="nb-NO" altLang="nb-NO" sz="1300"/>
              <a:pPr algn="r" eaLnBrk="1" hangingPunct="1">
                <a:spcBef>
                  <a:spcPct val="0"/>
                </a:spcBef>
              </a:pPr>
              <a:t>5</a:t>
            </a:fld>
            <a:endParaRPr lang="nb-NO" altLang="nb-NO" sz="1300"/>
          </a:p>
        </p:txBody>
      </p:sp>
    </p:spTree>
    <p:extLst>
      <p:ext uri="{BB962C8B-B14F-4D97-AF65-F5344CB8AC3E}">
        <p14:creationId xmlns:p14="http://schemas.microsoft.com/office/powerpoint/2010/main" val="15826579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Plassholder for lysbilde 1">
            <a:extLst>
              <a:ext uri="{FF2B5EF4-FFF2-40B4-BE49-F238E27FC236}">
                <a16:creationId xmlns:a16="http://schemas.microsoft.com/office/drawing/2014/main" id="{2C5A2BAB-43A3-4063-B1CE-286537B0F6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61443" name="Plassholder for notater 2">
            <a:extLst>
              <a:ext uri="{FF2B5EF4-FFF2-40B4-BE49-F238E27FC236}">
                <a16:creationId xmlns:a16="http://schemas.microsoft.com/office/drawing/2014/main" id="{9D5FD561-027A-4EC2-ABE3-3ED094DDC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 altLang="nb-NO">
              <a:latin typeface="Arial" panose="020B0604020202020204" pitchFamily="34" charset="0"/>
            </a:endParaRPr>
          </a:p>
        </p:txBody>
      </p:sp>
      <p:sp>
        <p:nvSpPr>
          <p:cNvPr id="61444" name="Plassholder for lysbildenummer 3">
            <a:extLst>
              <a:ext uri="{FF2B5EF4-FFF2-40B4-BE49-F238E27FC236}">
                <a16:creationId xmlns:a16="http://schemas.microsoft.com/office/drawing/2014/main" id="{87C95D86-CB3E-449F-BC53-820817FED0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16D22F1-DE89-4691-AF8F-F02FDB873594}" type="slidenum">
              <a:rPr lang="nb-NO" altLang="nb-NO" sz="1300" smtClean="0"/>
              <a:pPr/>
              <a:t>6</a:t>
            </a:fld>
            <a:endParaRPr lang="nb-NO" altLang="nb-NO" sz="1300"/>
          </a:p>
        </p:txBody>
      </p:sp>
    </p:spTree>
    <p:extLst>
      <p:ext uri="{BB962C8B-B14F-4D97-AF65-F5344CB8AC3E}">
        <p14:creationId xmlns:p14="http://schemas.microsoft.com/office/powerpoint/2010/main" val="11091871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Plassholder for lysbilde 1">
            <a:extLst>
              <a:ext uri="{FF2B5EF4-FFF2-40B4-BE49-F238E27FC236}">
                <a16:creationId xmlns:a16="http://schemas.microsoft.com/office/drawing/2014/main" id="{8178A25D-D3C2-4B33-BBEC-589CA98FFC4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63491" name="Plassholder for notater 2">
            <a:extLst>
              <a:ext uri="{FF2B5EF4-FFF2-40B4-BE49-F238E27FC236}">
                <a16:creationId xmlns:a16="http://schemas.microsoft.com/office/drawing/2014/main" id="{E351B3EE-54A8-47C4-9E12-E87C04DBE9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 altLang="nb-NO" dirty="0">
              <a:latin typeface="Arial" panose="020B0604020202020204" pitchFamily="34" charset="0"/>
            </a:endParaRPr>
          </a:p>
        </p:txBody>
      </p:sp>
      <p:sp>
        <p:nvSpPr>
          <p:cNvPr id="63492" name="Plassholder for lysbildenummer 3">
            <a:extLst>
              <a:ext uri="{FF2B5EF4-FFF2-40B4-BE49-F238E27FC236}">
                <a16:creationId xmlns:a16="http://schemas.microsoft.com/office/drawing/2014/main" id="{BD301E3A-F835-4C73-B707-413F393308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BF162AF-661A-4273-9050-371372603171}" type="slidenum">
              <a:rPr lang="nb-NO" altLang="nb-NO" sz="1300" smtClean="0"/>
              <a:pPr/>
              <a:t>7</a:t>
            </a:fld>
            <a:endParaRPr lang="nb-NO" altLang="nb-NO" sz="1300"/>
          </a:p>
        </p:txBody>
      </p:sp>
    </p:spTree>
    <p:extLst>
      <p:ext uri="{BB962C8B-B14F-4D97-AF65-F5344CB8AC3E}">
        <p14:creationId xmlns:p14="http://schemas.microsoft.com/office/powerpoint/2010/main" val="27057067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Plassholder for lysbilde 1">
            <a:extLst>
              <a:ext uri="{FF2B5EF4-FFF2-40B4-BE49-F238E27FC236}">
                <a16:creationId xmlns:a16="http://schemas.microsoft.com/office/drawing/2014/main" id="{8178A25D-D3C2-4B33-BBEC-589CA98FFC4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63491" name="Plassholder for notater 2">
            <a:extLst>
              <a:ext uri="{FF2B5EF4-FFF2-40B4-BE49-F238E27FC236}">
                <a16:creationId xmlns:a16="http://schemas.microsoft.com/office/drawing/2014/main" id="{E351B3EE-54A8-47C4-9E12-E87C04DBE9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 altLang="nb-NO" dirty="0">
              <a:latin typeface="Arial" panose="020B0604020202020204" pitchFamily="34" charset="0"/>
            </a:endParaRPr>
          </a:p>
        </p:txBody>
      </p:sp>
      <p:sp>
        <p:nvSpPr>
          <p:cNvPr id="63492" name="Plassholder for lysbildenummer 3">
            <a:extLst>
              <a:ext uri="{FF2B5EF4-FFF2-40B4-BE49-F238E27FC236}">
                <a16:creationId xmlns:a16="http://schemas.microsoft.com/office/drawing/2014/main" id="{BD301E3A-F835-4C73-B707-413F393308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BF162AF-661A-4273-9050-371372603171}" type="slidenum">
              <a:rPr lang="nb-NO" altLang="nb-NO" sz="1300" smtClean="0"/>
              <a:pPr/>
              <a:t>8</a:t>
            </a:fld>
            <a:endParaRPr lang="nb-NO" altLang="nb-NO" sz="1300"/>
          </a:p>
        </p:txBody>
      </p:sp>
    </p:spTree>
    <p:extLst>
      <p:ext uri="{BB962C8B-B14F-4D97-AF65-F5344CB8AC3E}">
        <p14:creationId xmlns:p14="http://schemas.microsoft.com/office/powerpoint/2010/main" val="34466680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Plassholder for lysbilde 1">
            <a:extLst>
              <a:ext uri="{FF2B5EF4-FFF2-40B4-BE49-F238E27FC236}">
                <a16:creationId xmlns:a16="http://schemas.microsoft.com/office/drawing/2014/main" id="{2C660B7D-AFAC-43D7-9D7C-76A40E5299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65539" name="Plassholder for notater 2">
            <a:extLst>
              <a:ext uri="{FF2B5EF4-FFF2-40B4-BE49-F238E27FC236}">
                <a16:creationId xmlns:a16="http://schemas.microsoft.com/office/drawing/2014/main" id="{031E43C2-A569-4A50-8EE6-7C39E2FE5A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>
              <a:latin typeface="Arial" panose="020B0604020202020204" pitchFamily="34" charset="0"/>
            </a:endParaRPr>
          </a:p>
        </p:txBody>
      </p:sp>
      <p:sp>
        <p:nvSpPr>
          <p:cNvPr id="65540" name="Plassholder for lysbildenummer 3">
            <a:extLst>
              <a:ext uri="{FF2B5EF4-FFF2-40B4-BE49-F238E27FC236}">
                <a16:creationId xmlns:a16="http://schemas.microsoft.com/office/drawing/2014/main" id="{BA919407-EA1F-400D-B054-C8E3CA97EE98}"/>
              </a:ext>
            </a:extLst>
          </p:cNvPr>
          <p:cNvSpPr txBox="1">
            <a:spLocks noGrp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50" tIns="47775" rIns="95550" bIns="47775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5DA6D10-9B01-4044-85F6-F8559C28A180}" type="slidenum">
              <a:rPr lang="nb-NO" altLang="nb-NO" sz="1300"/>
              <a:pPr algn="r" eaLnBrk="1" hangingPunct="1">
                <a:spcBef>
                  <a:spcPct val="0"/>
                </a:spcBef>
              </a:pPr>
              <a:t>9</a:t>
            </a:fld>
            <a:endParaRPr lang="nb-NO" altLang="nb-NO" sz="1300"/>
          </a:p>
        </p:txBody>
      </p:sp>
    </p:spTree>
    <p:extLst>
      <p:ext uri="{BB962C8B-B14F-4D97-AF65-F5344CB8AC3E}">
        <p14:creationId xmlns:p14="http://schemas.microsoft.com/office/powerpoint/2010/main" val="1030202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3371E719-04E2-4397-B3C0-20C8269A2250}"/>
              </a:ext>
            </a:extLst>
          </p:cNvPr>
          <p:cNvGrpSpPr>
            <a:grpSpLocks/>
          </p:cNvGrpSpPr>
          <p:nvPr/>
        </p:nvGrpSpPr>
        <p:grpSpPr bwMode="auto">
          <a:xfrm>
            <a:off x="-3222625" y="304800"/>
            <a:ext cx="11909425" cy="4724400"/>
            <a:chOff x="-2030" y="192"/>
            <a:chExt cx="7502" cy="2976"/>
          </a:xfrm>
        </p:grpSpPr>
        <p:sp>
          <p:nvSpPr>
            <p:cNvPr id="5" name="Line 3">
              <a:extLst>
                <a:ext uri="{FF2B5EF4-FFF2-40B4-BE49-F238E27FC236}">
                  <a16:creationId xmlns:a16="http://schemas.microsoft.com/office/drawing/2014/main" id="{F26CC68B-D1BF-4528-B0E1-2C0F8B64E7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n-NO" sz="2500"/>
            </a:p>
          </p:txBody>
        </p:sp>
        <p:sp>
          <p:nvSpPr>
            <p:cNvPr id="6" name="AutoShape 4">
              <a:extLst>
                <a:ext uri="{FF2B5EF4-FFF2-40B4-BE49-F238E27FC236}">
                  <a16:creationId xmlns:a16="http://schemas.microsoft.com/office/drawing/2014/main" id="{78A414CC-BC34-40F6-ADFE-68BB32E173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T0" fmla="*/ 0 w 64000"/>
                <a:gd name="T1" fmla="*/ 0 h 64000"/>
                <a:gd name="T2" fmla="*/ 0 w 64000"/>
                <a:gd name="T3" fmla="*/ 0 h 64000"/>
                <a:gd name="T4" fmla="*/ 0 w 64000"/>
                <a:gd name="T5" fmla="*/ 0 h 64000"/>
                <a:gd name="T6" fmla="*/ 0 w 64000"/>
                <a:gd name="T7" fmla="*/ 0 h 64000"/>
                <a:gd name="T8" fmla="*/ 0 w 64000"/>
                <a:gd name="T9" fmla="*/ 0 h 64000"/>
                <a:gd name="T10" fmla="*/ 0 w 64000"/>
                <a:gd name="T11" fmla="*/ 0 h 64000"/>
                <a:gd name="T12" fmla="*/ 0 w 64000"/>
                <a:gd name="T13" fmla="*/ 0 h 64000"/>
                <a:gd name="T14" fmla="*/ 0 w 64000"/>
                <a:gd name="T15" fmla="*/ 0 h 64000"/>
                <a:gd name="T16" fmla="*/ 0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44083 w 64000"/>
                <a:gd name="T28" fmla="*/ -29639 h 64000"/>
                <a:gd name="T29" fmla="*/ 44083 w 64000"/>
                <a:gd name="T30" fmla="*/ 29639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n-NO" sz="2500"/>
            </a:p>
          </p:txBody>
        </p:sp>
        <p:sp>
          <p:nvSpPr>
            <p:cNvPr id="7" name="AutoShape 5">
              <a:extLst>
                <a:ext uri="{FF2B5EF4-FFF2-40B4-BE49-F238E27FC236}">
                  <a16:creationId xmlns:a16="http://schemas.microsoft.com/office/drawing/2014/main" id="{9459CB41-41B6-4241-A58B-643B3C188C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T0" fmla="*/ 0 w 64000"/>
                <a:gd name="T1" fmla="*/ 0 h 64000"/>
                <a:gd name="T2" fmla="*/ 0 w 64000"/>
                <a:gd name="T3" fmla="*/ 0 h 64000"/>
                <a:gd name="T4" fmla="*/ 0 w 64000"/>
                <a:gd name="T5" fmla="*/ 0 h 64000"/>
                <a:gd name="T6" fmla="*/ 0 w 64000"/>
                <a:gd name="T7" fmla="*/ 0 h 64000"/>
                <a:gd name="T8" fmla="*/ 0 w 64000"/>
                <a:gd name="T9" fmla="*/ 0 h 64000"/>
                <a:gd name="T10" fmla="*/ 0 w 64000"/>
                <a:gd name="T11" fmla="*/ 0 h 64000"/>
                <a:gd name="T12" fmla="*/ 0 w 64000"/>
                <a:gd name="T13" fmla="*/ 0 h 64000"/>
                <a:gd name="T14" fmla="*/ 0 w 64000"/>
                <a:gd name="T15" fmla="*/ 0 h 64000"/>
                <a:gd name="T16" fmla="*/ 0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994 w 64000"/>
                <a:gd name="T28" fmla="*/ -25761 h 64000"/>
                <a:gd name="T29" fmla="*/ 50994 w 64000"/>
                <a:gd name="T30" fmla="*/ 25761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n-NO" sz="2500"/>
            </a:p>
          </p:txBody>
        </p:sp>
      </p:grpSp>
      <p:pic>
        <p:nvPicPr>
          <p:cNvPr id="8" name="Picture 2">
            <a:extLst>
              <a:ext uri="{FF2B5EF4-FFF2-40B4-BE49-F238E27FC236}">
                <a16:creationId xmlns:a16="http://schemas.microsoft.com/office/drawing/2014/main" id="{AAE2B0F8-5E07-4C32-8680-4E063B46A4E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326" y="476252"/>
            <a:ext cx="1006475" cy="52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687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985840"/>
            <a:ext cx="7239000" cy="1444625"/>
          </a:xfrm>
        </p:spPr>
        <p:txBody>
          <a:bodyPr/>
          <a:lstStyle>
            <a:lvl1pPr>
              <a:defRPr sz="4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EDF7AF1-E89C-4F81-9BA4-30D3FB4B35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BE214A-BC30-40DB-B0A8-FF37B14F8F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849522-A311-4607-B159-3DE80BA15F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73533-76E6-48D5-89C8-AE41631AAEA8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13137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FDEC12C0-ACCB-49A8-9DBA-5243C128D8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635FE2C4-8F5D-4897-AC84-A7831ACB33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235D1AF7-58DF-4BED-83A5-EC7949196C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BF85F7-D0A6-4272-A8A7-5BCB776E535E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605248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856413" y="301625"/>
            <a:ext cx="1827212" cy="564038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4000" cy="564038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A709AE39-595F-48BF-B36D-6911AEA15D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860F0591-AE22-4F94-8E22-3326FD72F4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54D27ECC-CD7E-4E3A-85D8-0581E5B520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783B55-182B-4D5D-8AA3-C177F08F8A5D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4899852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tel og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370014" y="301625"/>
            <a:ext cx="7313612" cy="114300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abell 2"/>
          <p:cNvSpPr>
            <a:spLocks noGrp="1"/>
          </p:cNvSpPr>
          <p:nvPr>
            <p:ph type="tbl" idx="1"/>
          </p:nvPr>
        </p:nvSpPr>
        <p:spPr>
          <a:xfrm>
            <a:off x="1370014" y="1827213"/>
            <a:ext cx="7313612" cy="4114800"/>
          </a:xfrm>
        </p:spPr>
        <p:txBody>
          <a:bodyPr/>
          <a:lstStyle/>
          <a:p>
            <a:pPr lvl="0"/>
            <a:endParaRPr lang="nb-NO" noProof="0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756B8B19-2B97-42AF-9499-DC13AB52B5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F8A00298-E4D6-4BFD-8E68-61245FB8FD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1AAFF9A4-3DD7-46D3-94D2-B0F9CF15BF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34F49A-04E4-4FA1-BC47-32720A725AF3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2757575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tel, tekst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370014" y="301625"/>
            <a:ext cx="7313612" cy="114300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half" idx="1"/>
          </p:nvPr>
        </p:nvSpPr>
        <p:spPr>
          <a:xfrm>
            <a:off x="1370014" y="1827213"/>
            <a:ext cx="3579812" cy="41148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E08B658E-2F78-44BC-9E32-15850E2E98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760228DA-2046-432B-9502-FD4EBDEDDE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B27F61AE-CFFA-44BF-BB97-BC7EFF8522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082DF0-4BEB-49CC-B5FF-4D1B4B1C3F1B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83970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4744920A-35B6-41C4-9920-E072B5805D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3789F9A2-9A02-445E-9175-26A80025D5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E58078C4-0C49-4EDD-8389-6512F92727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907566-9A64-4D50-9E2D-5F399942F132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795237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20929D81-FADE-453E-B95D-80233A10E8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0DE691E6-50B4-459F-B308-D8914FF4BC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CF4A26D1-3486-4027-91DD-9E0DA714EF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C2646-EABE-4DFD-B5CE-753F8390FB12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369604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370014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BE03F71D-ED48-4C98-88DA-1BD4DB12B8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3C03CAB7-8780-4D01-9E8B-33C88D187A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787BEB4F-F2BA-480C-BAE5-7EC05668BA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0EDD8B-5D02-4992-8573-DDA370F2695C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728613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AC776992-8826-4946-8C02-3EF76C8549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E7DC2101-A837-437E-BA7B-CD409C68EA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0F29551A-EF35-449F-AA90-34863DE8DC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862554-4036-423F-B7D9-19B4AA3B9432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746189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556D826D-2EF2-4E7E-9CE3-7F79A92FCE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45CDA9A0-F594-4C45-A9ED-ECFC7FFD73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C1950620-E1B9-405A-94C8-509B87E5FE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11E81F-903E-49EC-B435-53E97014C217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688310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:a16="http://schemas.microsoft.com/office/drawing/2014/main" id="{12236CF0-DE14-435C-891D-4E7F5B3EDE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DBFC4FAC-3A32-4C4B-95A1-80AC035FEA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42154ED0-FEFB-4F72-B75B-946EC10BA2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926403-6D73-43DC-B33A-0A3BC3C111E7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4011840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7A9A310D-0016-4110-820E-B50A0BF776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6E6A3AF6-2402-4F3E-B468-917362CD23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8B5A835B-D099-450E-B4CE-E20E96FEAC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E23950-D92D-488C-B869-4C759A746340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415385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EF5BB0F7-D9CC-441D-942F-959EE71CD2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335BDC35-0786-4754-9E8A-900B6658CD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38EAD8B0-0244-43C3-8DFF-804D008106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298824-E7F6-4769-86B8-6F57C93AE5D6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67453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47D9F3D4-C3F7-43CA-A85C-8DC4C41DD659}"/>
              </a:ext>
            </a:extLst>
          </p:cNvPr>
          <p:cNvGrpSpPr>
            <a:grpSpLocks/>
          </p:cNvGrpSpPr>
          <p:nvPr/>
        </p:nvGrpSpPr>
        <p:grpSpPr bwMode="auto">
          <a:xfrm>
            <a:off x="-3238500" y="0"/>
            <a:ext cx="11925300" cy="3810000"/>
            <a:chOff x="-2040" y="0"/>
            <a:chExt cx="7512" cy="2400"/>
          </a:xfrm>
        </p:grpSpPr>
        <p:sp>
          <p:nvSpPr>
            <p:cNvPr id="1033" name="AutoShape 3">
              <a:extLst>
                <a:ext uri="{FF2B5EF4-FFF2-40B4-BE49-F238E27FC236}">
                  <a16:creationId xmlns:a16="http://schemas.microsoft.com/office/drawing/2014/main" id="{7E740618-DEE7-4180-A99C-F1F31CB5B4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T0" fmla="*/ 0 w 64000"/>
                <a:gd name="T1" fmla="*/ 0 h 64000"/>
                <a:gd name="T2" fmla="*/ 0 w 64000"/>
                <a:gd name="T3" fmla="*/ 0 h 64000"/>
                <a:gd name="T4" fmla="*/ 0 w 64000"/>
                <a:gd name="T5" fmla="*/ 0 h 64000"/>
                <a:gd name="T6" fmla="*/ 0 w 64000"/>
                <a:gd name="T7" fmla="*/ 0 h 64000"/>
                <a:gd name="T8" fmla="*/ 0 w 64000"/>
                <a:gd name="T9" fmla="*/ 0 h 64000"/>
                <a:gd name="T10" fmla="*/ 0 w 64000"/>
                <a:gd name="T11" fmla="*/ 0 h 64000"/>
                <a:gd name="T12" fmla="*/ 0 w 64000"/>
                <a:gd name="T13" fmla="*/ 0 h 64000"/>
                <a:gd name="T14" fmla="*/ 0 w 64000"/>
                <a:gd name="T15" fmla="*/ 0 h 64000"/>
                <a:gd name="T16" fmla="*/ 0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296 w 64000"/>
                <a:gd name="T28" fmla="*/ -26244 h 64000"/>
                <a:gd name="T29" fmla="*/ 50296 w 64000"/>
                <a:gd name="T30" fmla="*/ 26244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n-NO" sz="2500"/>
            </a:p>
          </p:txBody>
        </p:sp>
        <p:sp>
          <p:nvSpPr>
            <p:cNvPr id="1034" name="AutoShape 4">
              <a:extLst>
                <a:ext uri="{FF2B5EF4-FFF2-40B4-BE49-F238E27FC236}">
                  <a16:creationId xmlns:a16="http://schemas.microsoft.com/office/drawing/2014/main" id="{F6F851A7-C43E-4558-896D-AC84BC774F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T0" fmla="*/ 0 w 64000"/>
                <a:gd name="T1" fmla="*/ 0 h 64000"/>
                <a:gd name="T2" fmla="*/ 0 w 64000"/>
                <a:gd name="T3" fmla="*/ 0 h 64000"/>
                <a:gd name="T4" fmla="*/ 0 w 64000"/>
                <a:gd name="T5" fmla="*/ 0 h 64000"/>
                <a:gd name="T6" fmla="*/ 0 w 64000"/>
                <a:gd name="T7" fmla="*/ 0 h 64000"/>
                <a:gd name="T8" fmla="*/ 0 w 64000"/>
                <a:gd name="T9" fmla="*/ 0 h 64000"/>
                <a:gd name="T10" fmla="*/ 0 w 64000"/>
                <a:gd name="T11" fmla="*/ 0 h 64000"/>
                <a:gd name="T12" fmla="*/ 0 w 64000"/>
                <a:gd name="T13" fmla="*/ 0 h 64000"/>
                <a:gd name="T14" fmla="*/ 0 w 64000"/>
                <a:gd name="T15" fmla="*/ 0 h 64000"/>
                <a:gd name="T16" fmla="*/ 0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077 w 64000"/>
                <a:gd name="T28" fmla="*/ -26412 h 64000"/>
                <a:gd name="T29" fmla="*/ 50077 w 64000"/>
                <a:gd name="T30" fmla="*/ 26412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n-NO" sz="2500"/>
            </a:p>
          </p:txBody>
        </p:sp>
        <p:sp>
          <p:nvSpPr>
            <p:cNvPr id="1035" name="Line 5">
              <a:extLst>
                <a:ext uri="{FF2B5EF4-FFF2-40B4-BE49-F238E27FC236}">
                  <a16:creationId xmlns:a16="http://schemas.microsoft.com/office/drawing/2014/main" id="{6CEA9F66-89ED-4296-80DC-F1615E54E8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n-NO" sz="2500"/>
            </a:p>
          </p:txBody>
        </p:sp>
      </p:grpSp>
      <p:sp>
        <p:nvSpPr>
          <p:cNvPr id="1027" name="Rectangle 6">
            <a:extLst>
              <a:ext uri="{FF2B5EF4-FFF2-40B4-BE49-F238E27FC236}">
                <a16:creationId xmlns:a16="http://schemas.microsoft.com/office/drawing/2014/main" id="{FF606BCE-47CC-45BA-A317-6429C946C9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70014" y="301625"/>
            <a:ext cx="73136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Klikk for å redigere tittelstil</a:t>
            </a:r>
          </a:p>
        </p:txBody>
      </p:sp>
      <p:sp>
        <p:nvSpPr>
          <p:cNvPr id="1028" name="Rectangle 7">
            <a:extLst>
              <a:ext uri="{FF2B5EF4-FFF2-40B4-BE49-F238E27FC236}">
                <a16:creationId xmlns:a16="http://schemas.microsoft.com/office/drawing/2014/main" id="{F31DD117-0DE1-41D7-80D8-7B87C2B723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4" y="1827213"/>
            <a:ext cx="731361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Klikk for å redigere tekststiler i malen</a:t>
            </a:r>
          </a:p>
          <a:p>
            <a:pPr lvl="1"/>
            <a:r>
              <a:rPr lang="nb-NO" altLang="nb-NO"/>
              <a:t>Andre nivå</a:t>
            </a:r>
          </a:p>
          <a:p>
            <a:pPr lvl="2"/>
            <a:r>
              <a:rPr lang="nb-NO" altLang="nb-NO"/>
              <a:t>Tredje nivå</a:t>
            </a:r>
          </a:p>
          <a:p>
            <a:pPr lvl="3"/>
            <a:r>
              <a:rPr lang="nb-NO" altLang="nb-NO"/>
              <a:t>Fjerde nivå</a:t>
            </a:r>
          </a:p>
          <a:p>
            <a:pPr lvl="4"/>
            <a:r>
              <a:rPr lang="nb-NO" altLang="nb-NO"/>
              <a:t>Femte nivå</a:t>
            </a:r>
          </a:p>
        </p:txBody>
      </p:sp>
      <p:sp>
        <p:nvSpPr>
          <p:cNvPr id="35848" name="Rectangle 8">
            <a:extLst>
              <a:ext uri="{FF2B5EF4-FFF2-40B4-BE49-F238E27FC236}">
                <a16:creationId xmlns:a16="http://schemas.microsoft.com/office/drawing/2014/main" id="{FBE6E783-54B4-4510-A163-B04287CE42A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5849" name="Rectangle 9">
            <a:extLst>
              <a:ext uri="{FF2B5EF4-FFF2-40B4-BE49-F238E27FC236}">
                <a16:creationId xmlns:a16="http://schemas.microsoft.com/office/drawing/2014/main" id="{AA975453-2BA9-4706-92F6-CB994635300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5850" name="Rectangle 10">
            <a:extLst>
              <a:ext uri="{FF2B5EF4-FFF2-40B4-BE49-F238E27FC236}">
                <a16:creationId xmlns:a16="http://schemas.microsoft.com/office/drawing/2014/main" id="{64E5B555-CA92-4313-912B-807049A3385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8BB3F01E-D7EA-47D4-83DC-7E0E273CC4C2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  <p:pic>
        <p:nvPicPr>
          <p:cNvPr id="1032" name="Picture 2">
            <a:extLst>
              <a:ext uri="{FF2B5EF4-FFF2-40B4-BE49-F238E27FC236}">
                <a16:creationId xmlns:a16="http://schemas.microsoft.com/office/drawing/2014/main" id="{8C4DE93A-D7D0-4ADA-89F4-EB2261A3A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326" y="258763"/>
            <a:ext cx="1006475" cy="52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  <p:sldLayoutId id="2147483871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¡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5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anose="05000000000000000000" pitchFamily="2" charset="2"/>
        <a:buChar char="¡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19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¡"/>
        <a:defRPr sz="19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75E3B4B5-39C7-4220-9A04-CAF289A4DBF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476375" y="981077"/>
            <a:ext cx="7239000" cy="1444625"/>
          </a:xfrm>
        </p:spPr>
        <p:txBody>
          <a:bodyPr/>
          <a:lstStyle/>
          <a:p>
            <a:pPr eaLnBrk="1" hangingPunct="1"/>
            <a:r>
              <a:rPr lang="nb-NO" altLang="nb-NO" sz="3600" dirty="0"/>
              <a:t>Bevar-HMS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F296B1CB-16BA-4E7F-9A0D-09058311467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476375" y="2852936"/>
            <a:ext cx="7239000" cy="3168352"/>
          </a:xfrm>
        </p:spPr>
        <p:txBody>
          <a:bodyPr/>
          <a:lstStyle/>
          <a:p>
            <a:pPr eaLnBrk="1" hangingPunct="1"/>
            <a:r>
              <a:rPr lang="nb-NO" altLang="nb-NO" sz="2400" dirty="0"/>
              <a:t>Presentasjonen er utarbeidet av:</a:t>
            </a:r>
            <a:br>
              <a:rPr lang="nb-NO" altLang="nb-NO" sz="2500" dirty="0"/>
            </a:br>
            <a:r>
              <a:rPr lang="nb-NO" altLang="nb-NO" sz="2500" dirty="0"/>
              <a:t> </a:t>
            </a:r>
            <a:br>
              <a:rPr lang="nb-NO" altLang="nb-NO" sz="2500" dirty="0"/>
            </a:br>
            <a:r>
              <a:rPr lang="nb-NO" altLang="nb-NO" sz="2500" dirty="0"/>
              <a:t>	</a:t>
            </a:r>
            <a:r>
              <a:rPr lang="nb-NO" altLang="nb-NO" sz="2400" dirty="0"/>
              <a:t>Per Ole Mathisen </a:t>
            </a:r>
          </a:p>
          <a:p>
            <a:pPr eaLnBrk="1" hangingPunct="1"/>
            <a:r>
              <a:rPr lang="nb-NO" altLang="nb-NO" sz="2400" dirty="0"/>
              <a:t>	Senior HMS-rådgiver</a:t>
            </a:r>
            <a:br>
              <a:rPr lang="nb-NO" altLang="nb-NO" sz="1900" dirty="0"/>
            </a:br>
            <a:endParaRPr lang="nb-NO" altLang="nb-NO" sz="1900" dirty="0"/>
          </a:p>
          <a:p>
            <a:pPr eaLnBrk="1" hangingPunct="1"/>
            <a:r>
              <a:rPr lang="nb-NO" altLang="nb-NO" sz="2500" dirty="0"/>
              <a:t>	</a:t>
            </a:r>
            <a:endParaRPr lang="nb-NO" altLang="nb-NO" sz="1900" dirty="0"/>
          </a:p>
          <a:p>
            <a:pPr eaLnBrk="1" hangingPunct="1"/>
            <a:endParaRPr lang="nb-NO" altLang="nb-NO" sz="1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6115B743-8791-419F-BA19-23530C4837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/>
              <a:t>Avvik / tiltak </a:t>
            </a:r>
          </a:p>
        </p:txBody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7AD873E7-4373-4F23-A9D9-6B2D4D9621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 altLang="nb-NO" dirty="0"/>
          </a:p>
        </p:txBody>
      </p:sp>
      <p:sp>
        <p:nvSpPr>
          <p:cNvPr id="66564" name="Text Box 4">
            <a:extLst>
              <a:ext uri="{FF2B5EF4-FFF2-40B4-BE49-F238E27FC236}">
                <a16:creationId xmlns:a16="http://schemas.microsoft.com/office/drawing/2014/main" id="{FE042306-F303-4FC9-B944-DA112FDACF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0013" y="6056313"/>
            <a:ext cx="40878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nb-NO" altLang="nb-NO" sz="1600" u="sng">
                <a:latin typeface="Arial" panose="020B0604020202020204" pitchFamily="34" charset="0"/>
              </a:rPr>
              <a:t>Avvik/Tiltak</a:t>
            </a:r>
            <a:r>
              <a:rPr lang="nb-NO" altLang="nb-NO" sz="1600">
                <a:latin typeface="Arial" panose="020B0604020202020204" pitchFamily="34" charset="0"/>
              </a:rPr>
              <a:t> er ment å inkludere både feil, mangler og forbedringsforslag. 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B713A2F9-53C7-42B7-9603-627406C6E0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50" y="1518269"/>
            <a:ext cx="6279797" cy="4426898"/>
          </a:xfrm>
          <a:prstGeom prst="rect">
            <a:avLst/>
          </a:prstGeom>
        </p:spPr>
      </p:pic>
      <p:pic>
        <p:nvPicPr>
          <p:cNvPr id="14" name="Picture 8" descr="C:\Users\HMS1\AppData\Local\Temp\SNAGHTML1b4cf803.PNG">
            <a:extLst>
              <a:ext uri="{FF2B5EF4-FFF2-40B4-BE49-F238E27FC236}">
                <a16:creationId xmlns:a16="http://schemas.microsoft.com/office/drawing/2014/main" id="{2697D40E-36FD-46D1-9F2A-CAB15238B9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187" y="5608586"/>
            <a:ext cx="681191" cy="68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6115B743-8791-419F-BA19-23530C4837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dirty="0"/>
              <a:t>Risikovurdering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9C6789F0-3671-4BBF-ABBC-456A4CBBA5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4668" y="2204865"/>
            <a:ext cx="5840519" cy="257812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19F9B07E-89F0-4AF5-93E3-4E0FCA7CB6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7504" y="4037067"/>
            <a:ext cx="3626123" cy="248445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EF51A0B2-04F7-469D-B7B9-A6B69B2CEE98}"/>
              </a:ext>
            </a:extLst>
          </p:cNvPr>
          <p:cNvSpPr txBox="1"/>
          <p:nvPr/>
        </p:nvSpPr>
        <p:spPr>
          <a:xfrm>
            <a:off x="1370013" y="4960929"/>
            <a:ext cx="28803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/>
              <a:t>Systemet hjelper deg til å bli god på å </a:t>
            </a:r>
            <a:r>
              <a:rPr lang="nb-NO" sz="2000" dirty="0" err="1"/>
              <a:t>risikovurdere</a:t>
            </a:r>
            <a:r>
              <a:rPr lang="nb-NO" sz="2000" dirty="0"/>
              <a:t> ditt boligselskap.</a:t>
            </a:r>
            <a:endParaRPr lang="nn-NO" sz="2000" dirty="0"/>
          </a:p>
        </p:txBody>
      </p:sp>
    </p:spTree>
    <p:extLst>
      <p:ext uri="{BB962C8B-B14F-4D97-AF65-F5344CB8AC3E}">
        <p14:creationId xmlns:p14="http://schemas.microsoft.com/office/powerpoint/2010/main" val="7177508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6F22C303-84B9-4474-B8EE-BF3FBAEC42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/>
              <a:t>Kontaktregister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C65B14EC-9E72-4502-A8E9-415506E9F7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113" y="1988840"/>
            <a:ext cx="7313612" cy="416100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347B3BF6-71EC-4DED-A880-7BEB12966BA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nb-NO" altLang="nb-NO"/>
              <a:t>Arkiv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9C45330C-CD01-4150-AF48-2C0E2A8412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7" y="1916832"/>
            <a:ext cx="7038415" cy="288032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24DD6AC0-3356-4813-ADDA-EF0F9C481C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/>
              <a:t>Varsling</a:t>
            </a:r>
          </a:p>
        </p:txBody>
      </p:sp>
      <p:pic>
        <p:nvPicPr>
          <p:cNvPr id="70659" name="Picture 3" descr="07-08-02_iphone3">
            <a:extLst>
              <a:ext uri="{FF2B5EF4-FFF2-40B4-BE49-F238E27FC236}">
                <a16:creationId xmlns:a16="http://schemas.microsoft.com/office/drawing/2014/main" id="{13D3E06F-E7BD-41FA-86BF-E5F14EE687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700213"/>
            <a:ext cx="3455988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0" name="Picture 4" descr="iStock_Epost_7729a">
            <a:extLst>
              <a:ext uri="{FF2B5EF4-FFF2-40B4-BE49-F238E27FC236}">
                <a16:creationId xmlns:a16="http://schemas.microsoft.com/office/drawing/2014/main" id="{4F5C557E-060F-4173-A438-AF2449E1AC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4149727"/>
            <a:ext cx="2946400" cy="211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1" name="Text Box 5">
            <a:extLst>
              <a:ext uri="{FF2B5EF4-FFF2-40B4-BE49-F238E27FC236}">
                <a16:creationId xmlns:a16="http://schemas.microsoft.com/office/drawing/2014/main" id="{970CE89F-C8BC-464C-83B3-D2F1BD768D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916113"/>
            <a:ext cx="2089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nb-NO" altLang="nb-NO" sz="2400">
                <a:latin typeface="Arial" panose="020B0604020202020204" pitchFamily="34" charset="0"/>
              </a:rPr>
              <a:t>SMS</a:t>
            </a:r>
          </a:p>
        </p:txBody>
      </p:sp>
      <p:sp>
        <p:nvSpPr>
          <p:cNvPr id="70662" name="Text Box 6">
            <a:extLst>
              <a:ext uri="{FF2B5EF4-FFF2-40B4-BE49-F238E27FC236}">
                <a16:creationId xmlns:a16="http://schemas.microsoft.com/office/drawing/2014/main" id="{EE50E1DC-7621-4AF7-B7BE-F2E2EC873B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5734050"/>
            <a:ext cx="2089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nb-NO" altLang="nb-NO" sz="2400">
                <a:latin typeface="Arial" panose="020B0604020202020204" pitchFamily="34" charset="0"/>
              </a:rPr>
              <a:t>E-post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9BC8DD80-685B-4E31-82C6-1AFE315F32C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403352" y="333375"/>
            <a:ext cx="7313613" cy="1143000"/>
          </a:xfrm>
        </p:spPr>
        <p:txBody>
          <a:bodyPr/>
          <a:lstStyle/>
          <a:p>
            <a:pPr eaLnBrk="1" hangingPunct="1"/>
            <a:r>
              <a:rPr lang="nb-NO" altLang="nb-NO" sz="3800"/>
              <a:t>Bevar-HMS</a:t>
            </a:r>
          </a:p>
        </p:txBody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1E8C2C06-C4A5-4626-AB38-53897793B456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403352" y="1844675"/>
            <a:ext cx="6697663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nb-NO" altLang="nb-NO" sz="1700" dirty="0"/>
              <a:t>Har du tilgang til internett har du også tilgang til </a:t>
            </a:r>
            <a:br>
              <a:rPr lang="nb-NO" altLang="nb-NO" sz="1700" dirty="0"/>
            </a:br>
            <a:r>
              <a:rPr lang="nb-NO" altLang="nb-NO" sz="1700" dirty="0"/>
              <a:t>Bevar-HMS.</a:t>
            </a:r>
            <a:br>
              <a:rPr lang="nb-NO" altLang="nb-NO" sz="1700" dirty="0"/>
            </a:br>
            <a:endParaRPr lang="nb-NO" altLang="nb-NO" sz="1700" dirty="0"/>
          </a:p>
          <a:p>
            <a:pPr eaLnBrk="1" hangingPunct="1">
              <a:lnSpc>
                <a:spcPct val="80000"/>
              </a:lnSpc>
            </a:pPr>
            <a:r>
              <a:rPr lang="nb-NO" altLang="nb-NO" sz="1700" dirty="0"/>
              <a:t>Alltid oppdatert regelverk.</a:t>
            </a:r>
            <a:br>
              <a:rPr lang="nb-NO" altLang="nb-NO" sz="1700" dirty="0"/>
            </a:br>
            <a:endParaRPr lang="nb-NO" altLang="nb-NO" sz="1700" dirty="0"/>
          </a:p>
          <a:p>
            <a:pPr eaLnBrk="1" hangingPunct="1">
              <a:lnSpc>
                <a:spcPct val="80000"/>
              </a:lnSpc>
            </a:pPr>
            <a:r>
              <a:rPr lang="nb-NO" altLang="nb-NO" sz="1700" dirty="0"/>
              <a:t>”Skreddersys” det enkelte boligselskap med sjekklister, HMS-aktiviteter m.m.</a:t>
            </a:r>
            <a:br>
              <a:rPr lang="nb-NO" altLang="nb-NO" sz="1700" dirty="0"/>
            </a:br>
            <a:endParaRPr lang="nb-NO" altLang="nb-NO" sz="1700" dirty="0"/>
          </a:p>
          <a:p>
            <a:pPr eaLnBrk="1" hangingPunct="1">
              <a:lnSpc>
                <a:spcPct val="80000"/>
              </a:lnSpc>
            </a:pPr>
            <a:r>
              <a:rPr lang="nb-NO" altLang="nb-NO" sz="1700" dirty="0"/>
              <a:t>Godt utbygd arkiv – nye styrer kan raskt oppdatere seg på hva som er gjort tidligere.</a:t>
            </a:r>
            <a:br>
              <a:rPr lang="nb-NO" altLang="nb-NO" sz="1700" dirty="0"/>
            </a:br>
            <a:endParaRPr lang="nb-NO" altLang="nb-NO" sz="1700" dirty="0"/>
          </a:p>
          <a:p>
            <a:pPr eaLnBrk="1" hangingPunct="1">
              <a:lnSpc>
                <a:spcPct val="80000"/>
              </a:lnSpc>
            </a:pPr>
            <a:r>
              <a:rPr lang="nb-NO" altLang="nb-NO" sz="1700" dirty="0"/>
              <a:t>Rapporter kan skrives ut ved behov.</a:t>
            </a:r>
            <a:br>
              <a:rPr lang="nb-NO" altLang="nb-NO" sz="1700" dirty="0"/>
            </a:br>
            <a:endParaRPr lang="nb-NO" altLang="nb-NO" sz="1700" dirty="0"/>
          </a:p>
          <a:p>
            <a:pPr eaLnBrk="1" hangingPunct="1">
              <a:lnSpc>
                <a:spcPct val="80000"/>
              </a:lnSpc>
            </a:pPr>
            <a:r>
              <a:rPr lang="nb-NO" altLang="nb-NO" sz="1700" dirty="0"/>
              <a:t>Varslinger på e-post / SMS minner deg på oppgaver som skal utføres.</a:t>
            </a:r>
            <a:br>
              <a:rPr lang="nb-NO" altLang="nb-NO" sz="1700" dirty="0"/>
            </a:br>
            <a:endParaRPr lang="nb-NO" altLang="nb-NO" sz="1700" dirty="0"/>
          </a:p>
          <a:p>
            <a:pPr eaLnBrk="1" hangingPunct="1">
              <a:lnSpc>
                <a:spcPct val="80000"/>
              </a:lnSpc>
            </a:pPr>
            <a:r>
              <a:rPr lang="nb-NO" altLang="nb-NO" sz="1700" dirty="0"/>
              <a:t>HMS-rådgiver i boligbyggelaget kan bistå både faglig og med bruk av programmet.</a:t>
            </a:r>
            <a:br>
              <a:rPr lang="nb-NO" altLang="nb-NO" sz="1700" dirty="0"/>
            </a:br>
            <a:endParaRPr lang="nb-NO" altLang="nb-NO" sz="1700" dirty="0"/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71A4DCA4-26A3-4053-B6BA-C3E59DA0445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nb-NO" altLang="nb-NO" dirty="0"/>
              <a:t>Video – Bevar-HMS</a:t>
            </a:r>
          </a:p>
        </p:txBody>
      </p:sp>
      <p:sp>
        <p:nvSpPr>
          <p:cNvPr id="73731" name="TekstSylinder 2">
            <a:extLst>
              <a:ext uri="{FF2B5EF4-FFF2-40B4-BE49-F238E27FC236}">
                <a16:creationId xmlns:a16="http://schemas.microsoft.com/office/drawing/2014/main" id="{AE1490AD-B0F2-4883-926F-4E0064E52D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5" y="2060575"/>
            <a:ext cx="73437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nb-NO" altLang="nb-NO" sz="2500">
                <a:latin typeface="Arial" panose="020B0604020202020204" pitchFamily="34" charset="0"/>
              </a:rPr>
              <a:t>Finnes på YouTube.com</a:t>
            </a:r>
          </a:p>
        </p:txBody>
      </p:sp>
      <p:pic>
        <p:nvPicPr>
          <p:cNvPr id="73732" name="Picture 2">
            <a:extLst>
              <a:ext uri="{FF2B5EF4-FFF2-40B4-BE49-F238E27FC236}">
                <a16:creationId xmlns:a16="http://schemas.microsoft.com/office/drawing/2014/main" id="{F4BD9577-9CC1-47A2-BCF9-E32D436D7F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2" y="2852740"/>
            <a:ext cx="5548313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A4B7549D-14BB-4B55-A38F-E003654C4F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03352" y="333375"/>
            <a:ext cx="7313613" cy="1143000"/>
          </a:xfrm>
        </p:spPr>
        <p:txBody>
          <a:bodyPr/>
          <a:lstStyle/>
          <a:p>
            <a:pPr eaLnBrk="1" hangingPunct="1"/>
            <a:r>
              <a:rPr lang="nb-NO" altLang="nb-NO" dirty="0"/>
              <a:t>Eksempler på GOD internkontroll</a:t>
            </a:r>
          </a:p>
        </p:txBody>
      </p:sp>
      <p:sp>
        <p:nvSpPr>
          <p:cNvPr id="75779" name="Text Box 5">
            <a:extLst>
              <a:ext uri="{FF2B5EF4-FFF2-40B4-BE49-F238E27FC236}">
                <a16:creationId xmlns:a16="http://schemas.microsoft.com/office/drawing/2014/main" id="{44C71241-1F9C-4C65-B13B-7B1584B269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2" y="1700808"/>
            <a:ext cx="6840537" cy="403187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nb-NO" altLang="nb-NO" sz="1600" dirty="0">
                <a:latin typeface="Arial" panose="020B0604020202020204" pitchFamily="34" charset="0"/>
              </a:rPr>
              <a:t>Fellesarealene er ryddige og godt vedlikeholdte. </a:t>
            </a:r>
            <a:br>
              <a:rPr lang="nb-NO" altLang="nb-NO" sz="1600" dirty="0">
                <a:latin typeface="Arial" panose="020B0604020202020204" pitchFamily="34" charset="0"/>
              </a:rPr>
            </a:br>
            <a:endParaRPr lang="nb-NO" altLang="nb-NO" sz="16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nb-NO" altLang="nb-NO" sz="1600" dirty="0">
                <a:latin typeface="Arial" panose="020B0604020202020204" pitchFamily="34" charset="0"/>
              </a:rPr>
              <a:t>Brann- og el-sikkerheten i bygningene er ivaretatt på en forskriftsmessig måte. </a:t>
            </a:r>
            <a:br>
              <a:rPr lang="nb-NO" altLang="nb-NO" sz="1600" dirty="0">
                <a:latin typeface="Arial" panose="020B0604020202020204" pitchFamily="34" charset="0"/>
              </a:rPr>
            </a:br>
            <a:endParaRPr lang="nb-NO" altLang="nb-NO" sz="16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nb-NO" altLang="nb-NO" sz="1600" dirty="0">
                <a:latin typeface="Arial" panose="020B0604020202020204" pitchFamily="34" charset="0"/>
              </a:rPr>
              <a:t>Boligselskap som sysselsetter personer sørger for at krav i arbeidsmiljøloven er overholdt.</a:t>
            </a:r>
            <a:br>
              <a:rPr lang="nb-NO" altLang="nb-NO" sz="1600" dirty="0">
                <a:latin typeface="Arial" panose="020B0604020202020204" pitchFamily="34" charset="0"/>
              </a:rPr>
            </a:br>
            <a:endParaRPr lang="nb-NO" altLang="nb-NO" sz="16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nb-NO" altLang="nb-NO" sz="1600" dirty="0">
                <a:latin typeface="Arial" panose="020B0604020202020204" pitchFamily="34" charset="0"/>
              </a:rPr>
              <a:t>Barn ikke skader seg på lekeplassutstyr som ikke er vedlikeholdt.</a:t>
            </a:r>
            <a:br>
              <a:rPr lang="nb-NO" altLang="nb-NO" sz="1600" dirty="0">
                <a:latin typeface="Arial" panose="020B0604020202020204" pitchFamily="34" charset="0"/>
              </a:rPr>
            </a:br>
            <a:endParaRPr lang="nb-NO" altLang="nb-NO" sz="16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nb-NO" altLang="nb-NO" sz="1600" dirty="0">
                <a:latin typeface="Arial" panose="020B0604020202020204" pitchFamily="34" charset="0"/>
              </a:rPr>
              <a:t>Avfall og spesialavfall blir tatt hånd om på en skikkelig måte.</a:t>
            </a:r>
            <a:br>
              <a:rPr lang="nb-NO" altLang="nb-NO" sz="1600" dirty="0">
                <a:latin typeface="Arial" panose="020B0604020202020204" pitchFamily="34" charset="0"/>
              </a:rPr>
            </a:br>
            <a:endParaRPr lang="nb-NO" altLang="nb-NO" sz="16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nb-NO" altLang="nb-NO" sz="1600" dirty="0">
                <a:latin typeface="Arial" panose="020B0604020202020204" pitchFamily="34" charset="0"/>
              </a:rPr>
              <a:t>Viktige HMS-forhold kartlegges jevnlig, og feil og mangler rettes opp.</a:t>
            </a:r>
            <a:br>
              <a:rPr lang="nb-NO" altLang="nb-NO" sz="1600" dirty="0">
                <a:latin typeface="Arial" panose="020B0604020202020204" pitchFamily="34" charset="0"/>
              </a:rPr>
            </a:br>
            <a:endParaRPr lang="nb-NO" altLang="nb-NO" sz="16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nb-NO" altLang="nb-NO" sz="1600" dirty="0">
                <a:latin typeface="Arial" panose="020B0604020202020204" pitchFamily="34" charset="0"/>
              </a:rPr>
              <a:t>Risikovurdering og Internkontrollen dokumenteres i det omfang som er nødvendig.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4">
            <a:extLst>
              <a:ext uri="{FF2B5EF4-FFF2-40B4-BE49-F238E27FC236}">
                <a16:creationId xmlns:a16="http://schemas.microsoft.com/office/drawing/2014/main" id="{AAAC39B6-FC73-49A9-8F66-F8135D9BA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459040"/>
            <a:ext cx="8204200" cy="282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7827" name="Rectangle 2">
            <a:extLst>
              <a:ext uri="{FF2B5EF4-FFF2-40B4-BE49-F238E27FC236}">
                <a16:creationId xmlns:a16="http://schemas.microsoft.com/office/drawing/2014/main" id="{E7698384-D851-4D84-85E4-A713E795C2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/>
              <a:t>Takk for oppmerksomheten!</a:t>
            </a: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170BC08D-CBE4-4AA5-9CE1-AA553ABC276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nn-NO" b="1" dirty="0"/>
              <a:t>Velkommen til Bevar-HMS</a:t>
            </a:r>
            <a:endParaRPr lang="nb-NO" altLang="nb-NO" dirty="0"/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96C89C2D-997E-4964-BD13-C5FA8F48F2CB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 anchor="t"/>
          <a:lstStyle/>
          <a:p>
            <a:pPr eaLnBrk="1" hangingPunct="1"/>
            <a:r>
              <a:rPr lang="nb-NO" sz="2000" dirty="0"/>
              <a:t>Bevar-HMS gir boligselskap styring og oversikt i arbeidet med å tilfredsstille myndighetenes krav innen helse, miljø og sikkerhet.</a:t>
            </a:r>
            <a:br>
              <a:rPr lang="nb-NO" sz="2000" dirty="0"/>
            </a:br>
            <a:endParaRPr lang="nb-NO" sz="2000" dirty="0"/>
          </a:p>
          <a:p>
            <a:pPr eaLnBrk="1" hangingPunct="1"/>
            <a:r>
              <a:rPr lang="nb-NO" sz="2000" dirty="0"/>
              <a:t>Løsningen bidrar til at styrets medlemmer i et boligselskap blir kjent med, og på en effektiv måte kan etterleve, de plikter og ansvar de har i henhold til lover og forskrifter.</a:t>
            </a:r>
            <a:br>
              <a:rPr lang="nb-NO" sz="2000" dirty="0"/>
            </a:br>
            <a:endParaRPr lang="nb-NO" sz="2000" dirty="0"/>
          </a:p>
          <a:p>
            <a:pPr eaLnBrk="1" hangingPunct="1"/>
            <a:r>
              <a:rPr lang="nb-NO" sz="2000" dirty="0"/>
              <a:t>Initiativet til Bevar-HMS ble tatt av Storbybolig AS som eies av flere boligbyggelag i fellesskap. </a:t>
            </a:r>
          </a:p>
          <a:p>
            <a:pPr marL="0" indent="0" eaLnBrk="1" hangingPunct="1">
              <a:buNone/>
            </a:pPr>
            <a:endParaRPr lang="nb-NO" altLang="nb-NO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170BC08D-CBE4-4AA5-9CE1-AA553ABC276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nb-NO" altLang="nb-NO"/>
              <a:t>Startside</a:t>
            </a:r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96C89C2D-997E-4964-BD13-C5FA8F48F2CB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nb-NO" altLang="nb-NO"/>
          </a:p>
        </p:txBody>
      </p:sp>
      <p:pic>
        <p:nvPicPr>
          <p:cNvPr id="54276" name="Bilde 4">
            <a:extLst>
              <a:ext uri="{FF2B5EF4-FFF2-40B4-BE49-F238E27FC236}">
                <a16:creationId xmlns:a16="http://schemas.microsoft.com/office/drawing/2014/main" id="{8C04DCB6-2698-49AC-BC0C-43A8FA317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8353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831AA2C6-181B-4462-9732-486868FAD21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331913" y="260350"/>
            <a:ext cx="7313612" cy="1143000"/>
          </a:xfrm>
        </p:spPr>
        <p:txBody>
          <a:bodyPr/>
          <a:lstStyle/>
          <a:p>
            <a:pPr eaLnBrk="1" hangingPunct="1"/>
            <a:r>
              <a:rPr lang="nb-NO" altLang="nb-NO"/>
              <a:t>HMS-håndbok</a:t>
            </a:r>
          </a:p>
        </p:txBody>
      </p:sp>
      <p:pic>
        <p:nvPicPr>
          <p:cNvPr id="56323" name="Picture 6" descr="C:\Users\Ragnhild\AppData\Local\Temp\SNAGHTML85de06c5.PNG">
            <a:extLst>
              <a:ext uri="{FF2B5EF4-FFF2-40B4-BE49-F238E27FC236}">
                <a16:creationId xmlns:a16="http://schemas.microsoft.com/office/drawing/2014/main" id="{211F1177-366D-43F4-85E7-E4EAA48E1A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916115"/>
            <a:ext cx="6369050" cy="445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D432D4C1-65FA-4510-9D7D-56230CE75A9B}"/>
              </a:ext>
            </a:extLst>
          </p:cNvPr>
          <p:cNvSpPr txBox="1"/>
          <p:nvPr/>
        </p:nvSpPr>
        <p:spPr>
          <a:xfrm>
            <a:off x="5076056" y="1311153"/>
            <a:ext cx="1296144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1200" dirty="0"/>
              <a:t>Søk enkeltord og setninger</a:t>
            </a:r>
            <a:endParaRPr lang="nn-NO" dirty="0"/>
          </a:p>
        </p:txBody>
      </p:sp>
      <p:cxnSp>
        <p:nvCxnSpPr>
          <p:cNvPr id="4" name="Rett pilkobling 3">
            <a:extLst>
              <a:ext uri="{FF2B5EF4-FFF2-40B4-BE49-F238E27FC236}">
                <a16:creationId xmlns:a16="http://schemas.microsoft.com/office/drawing/2014/main" id="{446C0910-8984-4D3A-8B26-BA99680113AE}"/>
              </a:ext>
            </a:extLst>
          </p:cNvPr>
          <p:cNvCxnSpPr/>
          <p:nvPr/>
        </p:nvCxnSpPr>
        <p:spPr>
          <a:xfrm flipH="1">
            <a:off x="3275858" y="1556792"/>
            <a:ext cx="1712863" cy="122413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2ED78380-55E6-4EDC-87A3-C87C6C8232D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nb-NO" altLang="nb-NO" dirty="0"/>
              <a:t>HMS-aktiviteter</a:t>
            </a:r>
          </a:p>
        </p:txBody>
      </p:sp>
      <p:pic>
        <p:nvPicPr>
          <p:cNvPr id="58371" name="Picture 6" descr="C:\Users\Ragnhild\AppData\Local\Temp\SNAGHTML864f0131.PNG">
            <a:extLst>
              <a:ext uri="{FF2B5EF4-FFF2-40B4-BE49-F238E27FC236}">
                <a16:creationId xmlns:a16="http://schemas.microsoft.com/office/drawing/2014/main" id="{C1A6531E-F6E7-4BAF-A930-2DE34128EF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700213"/>
            <a:ext cx="6946900" cy="507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E668AA2A-3F72-48B0-AF8B-8C2D42B7D55B}"/>
              </a:ext>
            </a:extLst>
          </p:cNvPr>
          <p:cNvSpPr txBox="1"/>
          <p:nvPr/>
        </p:nvSpPr>
        <p:spPr>
          <a:xfrm>
            <a:off x="4932040" y="6095039"/>
            <a:ext cx="2232248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1200" dirty="0"/>
              <a:t>Rediger aktiviteten ved å </a:t>
            </a:r>
          </a:p>
          <a:p>
            <a:r>
              <a:rPr lang="nb-NO" sz="1200" dirty="0"/>
              <a:t>klikke på tittelen</a:t>
            </a:r>
            <a:endParaRPr lang="nn-NO" sz="1200" dirty="0"/>
          </a:p>
        </p:txBody>
      </p:sp>
      <p:cxnSp>
        <p:nvCxnSpPr>
          <p:cNvPr id="5" name="Rett pilkobling 4">
            <a:extLst>
              <a:ext uri="{FF2B5EF4-FFF2-40B4-BE49-F238E27FC236}">
                <a16:creationId xmlns:a16="http://schemas.microsoft.com/office/drawing/2014/main" id="{0D72C539-7536-4692-80F3-D18EA6EC2B5B}"/>
              </a:ext>
            </a:extLst>
          </p:cNvPr>
          <p:cNvCxnSpPr>
            <a:cxnSpLocks/>
          </p:cNvCxnSpPr>
          <p:nvPr/>
        </p:nvCxnSpPr>
        <p:spPr>
          <a:xfrm flipH="1" flipV="1">
            <a:off x="4427984" y="3717034"/>
            <a:ext cx="864096" cy="237800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79AD2D39-DF89-4F6B-B22B-91151D635A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3075" y="44450"/>
            <a:ext cx="8229600" cy="635000"/>
          </a:xfrm>
        </p:spPr>
        <p:txBody>
          <a:bodyPr/>
          <a:lstStyle/>
          <a:p>
            <a:r>
              <a:rPr lang="nb-NO" altLang="nb-NO" sz="3200">
                <a:solidFill>
                  <a:schemeClr val="bg1"/>
                </a:solidFill>
                <a:latin typeface="Adobe Fan Heiti Std B"/>
                <a:ea typeface="Adobe Fan Heiti Std B"/>
                <a:cs typeface="Adobe Fan Heiti Std B"/>
              </a:rPr>
              <a:t>Eksempel - Redigere aktivitet</a:t>
            </a:r>
          </a:p>
        </p:txBody>
      </p:sp>
      <p:sp>
        <p:nvSpPr>
          <p:cNvPr id="60419" name="TekstSylinder 1">
            <a:extLst>
              <a:ext uri="{FF2B5EF4-FFF2-40B4-BE49-F238E27FC236}">
                <a16:creationId xmlns:a16="http://schemas.microsoft.com/office/drawing/2014/main" id="{5A2F834F-B500-4164-924F-35BF04CCC0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1865" y="2260600"/>
            <a:ext cx="1728787" cy="4762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nb-NO" altLang="nb-NO" sz="2500">
                <a:latin typeface="Arial" panose="020B0604020202020204" pitchFamily="34" charset="0"/>
              </a:rPr>
              <a:t>  </a:t>
            </a:r>
          </a:p>
        </p:txBody>
      </p:sp>
      <p:pic>
        <p:nvPicPr>
          <p:cNvPr id="60420" name="Picture 12" descr="C:\Users\Ragnhild\AppData\Local\Temp\SNAGHTML86625540.PNG">
            <a:extLst>
              <a:ext uri="{FF2B5EF4-FFF2-40B4-BE49-F238E27FC236}">
                <a16:creationId xmlns:a16="http://schemas.microsoft.com/office/drawing/2014/main" id="{B2247397-07AB-4990-B1EB-7BAE906CF7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788" y="1711327"/>
            <a:ext cx="6337300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E7A1E7A7-AD5F-4367-B4CB-E4E0431A5DA9}"/>
              </a:ext>
            </a:extLst>
          </p:cNvPr>
          <p:cNvSpPr txBox="1"/>
          <p:nvPr/>
        </p:nvSpPr>
        <p:spPr>
          <a:xfrm>
            <a:off x="6372201" y="3659488"/>
            <a:ext cx="2519363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Bestem selv hvor mange dager i forkant du ønsker å bli varslet.</a:t>
            </a:r>
            <a:endParaRPr lang="nn-NO" sz="1200" dirty="0"/>
          </a:p>
        </p:txBody>
      </p:sp>
      <p:cxnSp>
        <p:nvCxnSpPr>
          <p:cNvPr id="4" name="Rett pilkobling 3">
            <a:extLst>
              <a:ext uri="{FF2B5EF4-FFF2-40B4-BE49-F238E27FC236}">
                <a16:creationId xmlns:a16="http://schemas.microsoft.com/office/drawing/2014/main" id="{9025F738-9A93-4FFA-AAE4-14933B5B0F93}"/>
              </a:ext>
            </a:extLst>
          </p:cNvPr>
          <p:cNvCxnSpPr>
            <a:cxnSpLocks/>
            <a:stCxn id="2" idx="1"/>
          </p:cNvCxnSpPr>
          <p:nvPr/>
        </p:nvCxnSpPr>
        <p:spPr>
          <a:xfrm flipH="1" flipV="1">
            <a:off x="5292725" y="3659190"/>
            <a:ext cx="1079500" cy="2317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5" name="TekstSylinder 4">
            <a:extLst>
              <a:ext uri="{FF2B5EF4-FFF2-40B4-BE49-F238E27FC236}">
                <a16:creationId xmlns:a16="http://schemas.microsoft.com/office/drawing/2014/main" id="{1F876E7B-229D-41B1-8E9D-F2E6D104B838}"/>
              </a:ext>
            </a:extLst>
          </p:cNvPr>
          <p:cNvSpPr txBox="1"/>
          <p:nvPr/>
        </p:nvSpPr>
        <p:spPr>
          <a:xfrm>
            <a:off x="6372227" y="4349752"/>
            <a:ext cx="2519363" cy="6461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Repetisjon – her bestemmer en hyppigheten for hvor ofte aktiviteten skal gjentas.</a:t>
            </a:r>
            <a:endParaRPr lang="nn-NO" sz="1200" dirty="0"/>
          </a:p>
        </p:txBody>
      </p:sp>
      <p:cxnSp>
        <p:nvCxnSpPr>
          <p:cNvPr id="7" name="Rett pilkobling 6">
            <a:extLst>
              <a:ext uri="{FF2B5EF4-FFF2-40B4-BE49-F238E27FC236}">
                <a16:creationId xmlns:a16="http://schemas.microsoft.com/office/drawing/2014/main" id="{9E041699-4A02-45E8-A2EF-98FCBDAA456E}"/>
              </a:ext>
            </a:extLst>
          </p:cNvPr>
          <p:cNvCxnSpPr>
            <a:cxnSpLocks/>
          </p:cNvCxnSpPr>
          <p:nvPr/>
        </p:nvCxnSpPr>
        <p:spPr>
          <a:xfrm flipH="1" flipV="1">
            <a:off x="3924302" y="3836988"/>
            <a:ext cx="2447925" cy="671512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5D58F73B-C8AD-45DA-B892-4C070B7E1185}"/>
              </a:ext>
            </a:extLst>
          </p:cNvPr>
          <p:cNvSpPr txBox="1"/>
          <p:nvPr/>
        </p:nvSpPr>
        <p:spPr>
          <a:xfrm>
            <a:off x="6372227" y="5300663"/>
            <a:ext cx="2519363" cy="46196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En aktivitet kan kobles opp mot en sjekkliste</a:t>
            </a:r>
            <a:endParaRPr lang="nn-NO" sz="1200" dirty="0"/>
          </a:p>
        </p:txBody>
      </p:sp>
      <p:cxnSp>
        <p:nvCxnSpPr>
          <p:cNvPr id="12" name="Rett pilkobling 11">
            <a:extLst>
              <a:ext uri="{FF2B5EF4-FFF2-40B4-BE49-F238E27FC236}">
                <a16:creationId xmlns:a16="http://schemas.microsoft.com/office/drawing/2014/main" id="{7D8DFABB-4D17-4E2B-8FBB-C43220F86219}"/>
              </a:ext>
            </a:extLst>
          </p:cNvPr>
          <p:cNvCxnSpPr>
            <a:cxnSpLocks/>
          </p:cNvCxnSpPr>
          <p:nvPr/>
        </p:nvCxnSpPr>
        <p:spPr>
          <a:xfrm flipH="1" flipV="1">
            <a:off x="4427540" y="4868863"/>
            <a:ext cx="1944687" cy="5762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4" descr="http://www.ipadoccasion.com/images/ipad-occasion.jpg">
            <a:extLst>
              <a:ext uri="{FF2B5EF4-FFF2-40B4-BE49-F238E27FC236}">
                <a16:creationId xmlns:a16="http://schemas.microsoft.com/office/drawing/2014/main" id="{FB057DB2-F9F6-4EBD-AAB4-0B8A85EEDD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692150"/>
            <a:ext cx="2786062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7" name="Rectangle 2">
            <a:extLst>
              <a:ext uri="{FF2B5EF4-FFF2-40B4-BE49-F238E27FC236}">
                <a16:creationId xmlns:a16="http://schemas.microsoft.com/office/drawing/2014/main" id="{B422F419-3C31-4CDB-B7E1-C01B355AC2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2"/>
            <a:ext cx="8229600" cy="777875"/>
          </a:xfrm>
        </p:spPr>
        <p:txBody>
          <a:bodyPr/>
          <a:lstStyle/>
          <a:p>
            <a:r>
              <a:rPr lang="nb-NO" altLang="nb-NO" sz="3200" b="1">
                <a:solidFill>
                  <a:schemeClr val="bg1"/>
                </a:solidFill>
                <a:latin typeface="Adobe Fan Heiti Std B"/>
                <a:ea typeface="Adobe Fan Heiti Std B"/>
                <a:cs typeface="Adobe Fan Heiti Std B"/>
              </a:rPr>
              <a:t>Sjekklister</a:t>
            </a: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A28B6740-0A3B-4847-AED6-98BAB31097FF}"/>
              </a:ext>
            </a:extLst>
          </p:cNvPr>
          <p:cNvSpPr txBox="1"/>
          <p:nvPr/>
        </p:nvSpPr>
        <p:spPr>
          <a:xfrm>
            <a:off x="250827" y="2924177"/>
            <a:ext cx="3241675" cy="31854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nb-NO" sz="1600" dirty="0"/>
              <a:t>Systemet setter opp forslag til sjekklister tilpasset ditt boligselskap.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nb-NO" sz="1600" dirty="0"/>
              <a:t>Standard sjekklister kan tilpasses og nye kan lages.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nb-NO" sz="1600" dirty="0"/>
              <a:t>Svært enkel i bruk. 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nb-NO" sz="1600" dirty="0"/>
              <a:t>Avvik og forbedringstiltak opprettes automatisk.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nb-NO" sz="1600" dirty="0"/>
              <a:t>Når sjekkliste er utført, lagres den automatisk til arkiv i </a:t>
            </a:r>
            <a:r>
              <a:rPr lang="nb-NO" sz="1600" dirty="0" err="1"/>
              <a:t>pdf</a:t>
            </a:r>
            <a:r>
              <a:rPr lang="nb-NO" sz="1600" dirty="0"/>
              <a:t>-format.</a:t>
            </a:r>
          </a:p>
          <a:p>
            <a:pPr>
              <a:defRPr/>
            </a:pPr>
            <a:endParaRPr lang="nb-NO" dirty="0"/>
          </a:p>
        </p:txBody>
      </p:sp>
      <p:pic>
        <p:nvPicPr>
          <p:cNvPr id="17" name="Picture 8" descr="C:\Users\HMS1\AppData\Local\Temp\SNAGHTML1b4cf803.PNG">
            <a:extLst>
              <a:ext uri="{FF2B5EF4-FFF2-40B4-BE49-F238E27FC236}">
                <a16:creationId xmlns:a16="http://schemas.microsoft.com/office/drawing/2014/main" id="{606BBC1A-21B1-4D54-9B75-E74F4B08D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6165304"/>
            <a:ext cx="504056" cy="506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CD618D44-518D-4161-B950-093960B9F320}"/>
              </a:ext>
            </a:extLst>
          </p:cNvPr>
          <p:cNvSpPr txBox="1"/>
          <p:nvPr/>
        </p:nvSpPr>
        <p:spPr>
          <a:xfrm>
            <a:off x="4499992" y="980728"/>
            <a:ext cx="316835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Digitale sjekklister</a:t>
            </a:r>
            <a:endParaRPr lang="nn-NO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7DCDDB6B-6982-4BE7-8DEB-36A33215B0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7972" y="2996952"/>
            <a:ext cx="5304698" cy="2880320"/>
          </a:xfrm>
          <a:prstGeom prst="rect">
            <a:avLst/>
          </a:prstGeom>
        </p:spPr>
      </p:pic>
      <p:sp>
        <p:nvSpPr>
          <p:cNvPr id="12" name="TekstSylinder 11">
            <a:extLst>
              <a:ext uri="{FF2B5EF4-FFF2-40B4-BE49-F238E27FC236}">
                <a16:creationId xmlns:a16="http://schemas.microsoft.com/office/drawing/2014/main" id="{E8BE69B7-ED29-4310-92AD-C1CE266503D9}"/>
              </a:ext>
            </a:extLst>
          </p:cNvPr>
          <p:cNvSpPr txBox="1"/>
          <p:nvPr/>
        </p:nvSpPr>
        <p:spPr>
          <a:xfrm>
            <a:off x="4283968" y="6142030"/>
            <a:ext cx="2304256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1200" dirty="0"/>
              <a:t>Klikk på link (navn) og start utfylling av sjekkliste.</a:t>
            </a:r>
            <a:endParaRPr lang="nn-NO" sz="1200" dirty="0"/>
          </a:p>
        </p:txBody>
      </p:sp>
      <p:cxnSp>
        <p:nvCxnSpPr>
          <p:cNvPr id="14" name="Rett pilkobling 13">
            <a:extLst>
              <a:ext uri="{FF2B5EF4-FFF2-40B4-BE49-F238E27FC236}">
                <a16:creationId xmlns:a16="http://schemas.microsoft.com/office/drawing/2014/main" id="{295D67B4-2518-4744-8BB1-194E08A1CFB7}"/>
              </a:ext>
            </a:extLst>
          </p:cNvPr>
          <p:cNvCxnSpPr>
            <a:cxnSpLocks/>
          </p:cNvCxnSpPr>
          <p:nvPr/>
        </p:nvCxnSpPr>
        <p:spPr>
          <a:xfrm flipH="1" flipV="1">
            <a:off x="4355976" y="5229200"/>
            <a:ext cx="936104" cy="79208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tt pilkobling 18">
            <a:extLst>
              <a:ext uri="{FF2B5EF4-FFF2-40B4-BE49-F238E27FC236}">
                <a16:creationId xmlns:a16="http://schemas.microsoft.com/office/drawing/2014/main" id="{3F6155ED-F8C1-49DF-93AC-8CF9F7DB7A0A}"/>
              </a:ext>
            </a:extLst>
          </p:cNvPr>
          <p:cNvCxnSpPr/>
          <p:nvPr/>
        </p:nvCxnSpPr>
        <p:spPr>
          <a:xfrm flipH="1">
            <a:off x="4117977" y="1457782"/>
            <a:ext cx="886073" cy="355539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4" descr="http://www.ipadoccasion.com/images/ipad-occasion.jpg">
            <a:extLst>
              <a:ext uri="{FF2B5EF4-FFF2-40B4-BE49-F238E27FC236}">
                <a16:creationId xmlns:a16="http://schemas.microsoft.com/office/drawing/2014/main" id="{FB057DB2-F9F6-4EBD-AAB4-0B8A85EEDD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692150"/>
            <a:ext cx="2786062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7" name="Rectangle 2">
            <a:extLst>
              <a:ext uri="{FF2B5EF4-FFF2-40B4-BE49-F238E27FC236}">
                <a16:creationId xmlns:a16="http://schemas.microsoft.com/office/drawing/2014/main" id="{B422F419-3C31-4CDB-B7E1-C01B355AC2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2"/>
            <a:ext cx="8229600" cy="777875"/>
          </a:xfrm>
        </p:spPr>
        <p:txBody>
          <a:bodyPr/>
          <a:lstStyle/>
          <a:p>
            <a:r>
              <a:rPr lang="nb-NO" altLang="nb-NO" sz="3200" b="1">
                <a:solidFill>
                  <a:schemeClr val="bg1"/>
                </a:solidFill>
                <a:latin typeface="Adobe Fan Heiti Std B"/>
                <a:ea typeface="Adobe Fan Heiti Std B"/>
                <a:cs typeface="Adobe Fan Heiti Std B"/>
              </a:rPr>
              <a:t>Sjekklister</a:t>
            </a: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A28B6740-0A3B-4847-AED6-98BAB31097FF}"/>
              </a:ext>
            </a:extLst>
          </p:cNvPr>
          <p:cNvSpPr txBox="1"/>
          <p:nvPr/>
        </p:nvSpPr>
        <p:spPr>
          <a:xfrm>
            <a:off x="250827" y="2924177"/>
            <a:ext cx="3241675" cy="31854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nb-NO" sz="1600" dirty="0"/>
              <a:t>Nye sjekklister kan lages</a:t>
            </a:r>
            <a:br>
              <a:rPr lang="nb-NO" sz="1600" dirty="0"/>
            </a:br>
            <a:r>
              <a:rPr lang="nb-NO" sz="1600" dirty="0"/>
              <a:t>på 1-2-3 fra fana </a:t>
            </a:r>
            <a:r>
              <a:rPr lang="nb-NO" sz="1600" dirty="0" err="1"/>
              <a:t>Admin</a:t>
            </a:r>
            <a:r>
              <a:rPr lang="nb-NO" sz="1600" dirty="0"/>
              <a:t>.</a:t>
            </a:r>
            <a:br>
              <a:rPr lang="nb-NO" sz="1600" dirty="0"/>
            </a:br>
            <a:endParaRPr lang="nb-NO" sz="1600" dirty="0"/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nb-NO" sz="1600" dirty="0"/>
              <a:t>Den nye sjekklisten finner du igjen under fana HMS-håndbok/ skjemasamling/ sjekklister.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nb-NO" sz="1600" dirty="0"/>
          </a:p>
          <a:p>
            <a:pPr marL="285750" indent="-285750">
              <a:buFont typeface="Arial" pitchFamily="34" charset="0"/>
              <a:buChar char="•"/>
              <a:defRPr/>
            </a:pPr>
            <a:endParaRPr lang="nb-NO" sz="1600" dirty="0"/>
          </a:p>
          <a:p>
            <a:pPr>
              <a:defRPr/>
            </a:pPr>
            <a:endParaRPr lang="nb-NO" sz="1600" dirty="0"/>
          </a:p>
          <a:p>
            <a:pPr marL="285750" indent="-285750">
              <a:buFont typeface="Arial" pitchFamily="34" charset="0"/>
              <a:buChar char="•"/>
              <a:defRPr/>
            </a:pPr>
            <a:endParaRPr lang="nb-NO" sz="1600" dirty="0"/>
          </a:p>
          <a:p>
            <a:pPr>
              <a:defRPr/>
            </a:pPr>
            <a:endParaRPr lang="nb-NO" dirty="0"/>
          </a:p>
        </p:txBody>
      </p:sp>
      <p:pic>
        <p:nvPicPr>
          <p:cNvPr id="17" name="Picture 8" descr="C:\Users\HMS1\AppData\Local\Temp\SNAGHTML1b4cf803.PNG">
            <a:extLst>
              <a:ext uri="{FF2B5EF4-FFF2-40B4-BE49-F238E27FC236}">
                <a16:creationId xmlns:a16="http://schemas.microsoft.com/office/drawing/2014/main" id="{606BBC1A-21B1-4D54-9B75-E74F4B08D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268760"/>
            <a:ext cx="504056" cy="506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CD618D44-518D-4161-B950-093960B9F320}"/>
              </a:ext>
            </a:extLst>
          </p:cNvPr>
          <p:cNvSpPr txBox="1"/>
          <p:nvPr/>
        </p:nvSpPr>
        <p:spPr>
          <a:xfrm>
            <a:off x="4499992" y="980728"/>
            <a:ext cx="316835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Lage ny sjekkliste</a:t>
            </a:r>
            <a:endParaRPr lang="nn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077A03EC-73C0-4B43-B137-BA972ACB3B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5896" y="2956080"/>
            <a:ext cx="5305992" cy="2602712"/>
          </a:xfrm>
          <a:prstGeom prst="rect">
            <a:avLst/>
          </a:prstGeom>
        </p:spPr>
      </p:pic>
      <p:sp>
        <p:nvSpPr>
          <p:cNvPr id="15" name="TekstSylinder 14">
            <a:extLst>
              <a:ext uri="{FF2B5EF4-FFF2-40B4-BE49-F238E27FC236}">
                <a16:creationId xmlns:a16="http://schemas.microsoft.com/office/drawing/2014/main" id="{B4286E67-B0C8-4705-AC82-BC29380FD7B6}"/>
              </a:ext>
            </a:extLst>
          </p:cNvPr>
          <p:cNvSpPr txBox="1"/>
          <p:nvPr/>
        </p:nvSpPr>
        <p:spPr>
          <a:xfrm>
            <a:off x="6444208" y="5106032"/>
            <a:ext cx="1728192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1200" dirty="0"/>
              <a:t>2. Lag ny sjekkliste:</a:t>
            </a:r>
          </a:p>
          <a:p>
            <a:pPr marL="228600" indent="-228600">
              <a:buAutoNum type="alphaLcParenR"/>
            </a:pPr>
            <a:r>
              <a:rPr lang="nb-NO" sz="1200" dirty="0"/>
              <a:t>ved bruk av mal, eller</a:t>
            </a:r>
          </a:p>
          <a:p>
            <a:pPr marL="228600" indent="-228600">
              <a:buAutoNum type="alphaLcParenR"/>
            </a:pPr>
            <a:r>
              <a:rPr lang="nb-NO" sz="1200" dirty="0"/>
              <a:t>Lag helt ny</a:t>
            </a:r>
          </a:p>
          <a:p>
            <a:endParaRPr lang="nb-NO" sz="1200" dirty="0"/>
          </a:p>
          <a:p>
            <a:endParaRPr lang="nn-NO" sz="1200" dirty="0"/>
          </a:p>
        </p:txBody>
      </p:sp>
      <p:cxnSp>
        <p:nvCxnSpPr>
          <p:cNvPr id="21" name="Rett pilkobling 20">
            <a:extLst>
              <a:ext uri="{FF2B5EF4-FFF2-40B4-BE49-F238E27FC236}">
                <a16:creationId xmlns:a16="http://schemas.microsoft.com/office/drawing/2014/main" id="{AFE4C5CC-1DA6-45D0-B127-EE08DCE6E10E}"/>
              </a:ext>
            </a:extLst>
          </p:cNvPr>
          <p:cNvCxnSpPr>
            <a:cxnSpLocks/>
          </p:cNvCxnSpPr>
          <p:nvPr/>
        </p:nvCxnSpPr>
        <p:spPr>
          <a:xfrm>
            <a:off x="2987824" y="3140968"/>
            <a:ext cx="3888432" cy="28803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ett pilkobling 24">
            <a:extLst>
              <a:ext uri="{FF2B5EF4-FFF2-40B4-BE49-F238E27FC236}">
                <a16:creationId xmlns:a16="http://schemas.microsoft.com/office/drawing/2014/main" id="{EC029637-E477-4358-B605-6A6DFC82E748}"/>
              </a:ext>
            </a:extLst>
          </p:cNvPr>
          <p:cNvCxnSpPr>
            <a:cxnSpLocks/>
          </p:cNvCxnSpPr>
          <p:nvPr/>
        </p:nvCxnSpPr>
        <p:spPr>
          <a:xfrm flipH="1" flipV="1">
            <a:off x="6167300" y="3956047"/>
            <a:ext cx="343178" cy="141717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tt pilkobling 26">
            <a:extLst>
              <a:ext uri="{FF2B5EF4-FFF2-40B4-BE49-F238E27FC236}">
                <a16:creationId xmlns:a16="http://schemas.microsoft.com/office/drawing/2014/main" id="{2A6369C6-F7C9-4CF9-A83C-339458924E0D}"/>
              </a:ext>
            </a:extLst>
          </p:cNvPr>
          <p:cNvCxnSpPr>
            <a:cxnSpLocks/>
          </p:cNvCxnSpPr>
          <p:nvPr/>
        </p:nvCxnSpPr>
        <p:spPr>
          <a:xfrm flipH="1" flipV="1">
            <a:off x="4716016" y="4946767"/>
            <a:ext cx="1872208" cy="85290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488" name="Rett pilkobling 62487">
            <a:extLst>
              <a:ext uri="{FF2B5EF4-FFF2-40B4-BE49-F238E27FC236}">
                <a16:creationId xmlns:a16="http://schemas.microsoft.com/office/drawing/2014/main" id="{A3C9E0AC-E44F-41BA-986C-167EF539F243}"/>
              </a:ext>
            </a:extLst>
          </p:cNvPr>
          <p:cNvCxnSpPr/>
          <p:nvPr/>
        </p:nvCxnSpPr>
        <p:spPr>
          <a:xfrm flipV="1">
            <a:off x="2987824" y="3518770"/>
            <a:ext cx="1512168" cy="55793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4016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4EE6F6A3-7979-4237-AFD7-7339E5FA465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nb-NO" altLang="nb-NO" dirty="0"/>
              <a:t>Eksempler på sjekklistepunkter</a:t>
            </a:r>
          </a:p>
        </p:txBody>
      </p:sp>
      <p:pic>
        <p:nvPicPr>
          <p:cNvPr id="64515" name="Bilde 1">
            <a:extLst>
              <a:ext uri="{FF2B5EF4-FFF2-40B4-BE49-F238E27FC236}">
                <a16:creationId xmlns:a16="http://schemas.microsoft.com/office/drawing/2014/main" id="{F092D3C9-7A84-497F-98E4-BF9076159E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844677"/>
            <a:ext cx="5688012" cy="449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Eklipse">
  <a:themeElements>
    <a:clrScheme name="Eklipse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Eklips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klipse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klipse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klipse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klipse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klipse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klipse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klipse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klipse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klipse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klipse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Eclipse</Template>
  <TotalTime>7022</TotalTime>
  <Words>251</Words>
  <Application>Microsoft Office PowerPoint</Application>
  <PresentationFormat>Skjermfremvisning (4:3)</PresentationFormat>
  <Paragraphs>81</Paragraphs>
  <Slides>18</Slides>
  <Notes>14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18</vt:i4>
      </vt:variant>
    </vt:vector>
  </HeadingPairs>
  <TitlesOfParts>
    <vt:vector size="23" baseType="lpstr">
      <vt:lpstr>Adobe Fan Heiti Std B</vt:lpstr>
      <vt:lpstr>Arial</vt:lpstr>
      <vt:lpstr>Verdana</vt:lpstr>
      <vt:lpstr>Wingdings</vt:lpstr>
      <vt:lpstr>Eklipse</vt:lpstr>
      <vt:lpstr>Bevar-HMS</vt:lpstr>
      <vt:lpstr>Velkommen til Bevar-HMS</vt:lpstr>
      <vt:lpstr>Startside</vt:lpstr>
      <vt:lpstr>HMS-håndbok</vt:lpstr>
      <vt:lpstr>HMS-aktiviteter</vt:lpstr>
      <vt:lpstr>Eksempel - Redigere aktivitet</vt:lpstr>
      <vt:lpstr>Sjekklister</vt:lpstr>
      <vt:lpstr>Sjekklister</vt:lpstr>
      <vt:lpstr>Eksempler på sjekklistepunkter</vt:lpstr>
      <vt:lpstr>Avvik / tiltak </vt:lpstr>
      <vt:lpstr>Risikovurdering</vt:lpstr>
      <vt:lpstr>Kontaktregister</vt:lpstr>
      <vt:lpstr>Arkiv</vt:lpstr>
      <vt:lpstr>Varsling</vt:lpstr>
      <vt:lpstr>Bevar-HMS</vt:lpstr>
      <vt:lpstr>Video – Bevar-HMS</vt:lpstr>
      <vt:lpstr>Eksempler på GOD internkontroll</vt:lpstr>
      <vt:lpstr>Takk for oppmerksomheten!</vt:lpstr>
    </vt:vector>
  </TitlesOfParts>
  <Company>Adekvat Info 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1 - HMS-forskriften</dc:title>
  <dc:creator>Per Ole Mathisen</dc:creator>
  <cp:lastModifiedBy>Ragnhild</cp:lastModifiedBy>
  <cp:revision>161</cp:revision>
  <cp:lastPrinted>2016-03-15T06:29:37Z</cp:lastPrinted>
  <dcterms:created xsi:type="dcterms:W3CDTF">2011-04-19T17:55:41Z</dcterms:created>
  <dcterms:modified xsi:type="dcterms:W3CDTF">2018-04-13T12:10:17Z</dcterms:modified>
</cp:coreProperties>
</file>